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80" r:id="rId24"/>
    <p:sldId id="281" r:id="rId25"/>
    <p:sldId id="282" r:id="rId26"/>
    <p:sldId id="283"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05111-E256-414D-BD7B-673427B44C19}" v="22" dt="2023-02-17T07:00:19.7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45"/>
  </p:normalViewPr>
  <p:slideViewPr>
    <p:cSldViewPr snapToGrid="0" snapToObjects="1">
      <p:cViewPr>
        <p:scale>
          <a:sx n="58" d="100"/>
          <a:sy n="58" d="100"/>
        </p:scale>
        <p:origin x="14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1143000" y="685800"/>
            <a:ext cx="4572000" cy="3429000"/>
          </a:xfrm>
          <a:prstGeom prst="rect">
            <a:avLst/>
          </a:prstGeom>
        </p:spPr>
        <p:txBody>
          <a:bodyPr/>
          <a:lstStyle/>
          <a:p>
            <a:endParaRPr/>
          </a:p>
        </p:txBody>
      </p:sp>
      <p:sp>
        <p:nvSpPr>
          <p:cNvPr id="366" name="Shape 3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rPr dirty="0"/>
              <a:t>- Research informs design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xfrm>
            <a:off x="381000" y="685800"/>
            <a:ext cx="6096000" cy="3429000"/>
          </a:xfrm>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xfrm>
            <a:off x="381000" y="685800"/>
            <a:ext cx="6096000" cy="3429000"/>
          </a:xfrm>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xfrm>
            <a:off x="381000" y="685800"/>
            <a:ext cx="6096000" cy="3429000"/>
          </a:xfrm>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381000" y="685800"/>
            <a:ext cx="6096000" cy="3429000"/>
          </a:xfrm>
          <a:prstGeom prst="rect">
            <a:avLst/>
          </a:prstGeom>
        </p:spPr>
        <p:txBody>
          <a:bodyPr/>
          <a:lstStyle/>
          <a:p>
            <a:endParaRPr/>
          </a:p>
        </p:txBody>
      </p:sp>
      <p:sp>
        <p:nvSpPr>
          <p:cNvPr id="580" name="Shape 580"/>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xfrm>
            <a:off x="381000" y="685800"/>
            <a:ext cx="6096000" cy="3429000"/>
          </a:xfrm>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xfrm>
            <a:off x="381000" y="685800"/>
            <a:ext cx="6096000" cy="3429000"/>
          </a:xfrm>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rPr dirty="0"/>
              <a:t>- Research informs design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xfrm>
            <a:off x="381000" y="685800"/>
            <a:ext cx="6096000" cy="3429000"/>
          </a:xfrm>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rPr dirty="0"/>
              <a:t>- Research informs design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381000" y="685800"/>
            <a:ext cx="6096000" cy="3429000"/>
          </a:xfrm>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381000" y="685800"/>
            <a:ext cx="6096000" cy="342900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 Research informs design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urple">
    <p:bg>
      <p:bgPr>
        <a:solidFill>
          <a:srgbClr val="7051A2"/>
        </a:solidFill>
        <a:effectLst/>
      </p:bgPr>
    </p:bg>
    <p:spTree>
      <p:nvGrpSpPr>
        <p:cNvPr id="1" name=""/>
        <p:cNvGrpSpPr/>
        <p:nvPr/>
      </p:nvGrpSpPr>
      <p:grpSpPr>
        <a:xfrm>
          <a:off x="0" y="0"/>
          <a:ext cx="0" cy="0"/>
          <a:chOff x="0" y="0"/>
          <a:chExt cx="0" cy="0"/>
        </a:xfrm>
      </p:grpSpPr>
      <p:sp>
        <p:nvSpPr>
          <p:cNvPr id="117" name="The last, best experience that anyone has anywhere becomes the minimum expectation for the experiences they want everywhere."/>
          <p:cNvSpPr txBox="1">
            <a:spLocks noGrp="1"/>
          </p:cNvSpPr>
          <p:nvPr>
            <p:ph type="body" sz="half" idx="21"/>
          </p:nvPr>
        </p:nvSpPr>
        <p:spPr>
          <a:xfrm>
            <a:off x="1979370" y="3452406"/>
            <a:ext cx="20425260" cy="6109311"/>
          </a:xfrm>
          <a:prstGeom prst="rect">
            <a:avLst/>
          </a:prstGeom>
        </p:spPr>
        <p:txBody>
          <a:bodyPr lIns="55453" tIns="55453" rIns="55453" bIns="55453"/>
          <a:lstStyle>
            <a:lvl1pPr marL="0" indent="0" defTabSz="1109609">
              <a:lnSpc>
                <a:spcPct val="90000"/>
              </a:lnSpc>
              <a:spcBef>
                <a:spcPts val="100"/>
              </a:spcBef>
              <a:buSzTx/>
              <a:buNone/>
              <a:defRPr sz="9400" i="1">
                <a:solidFill>
                  <a:srgbClr val="FFFFFF"/>
                </a:solidFill>
                <a:latin typeface="Helvetica"/>
                <a:ea typeface="Helvetica"/>
                <a:cs typeface="Helvetica"/>
                <a:sym typeface="Helvetica"/>
              </a:defRPr>
            </a:lvl1pPr>
          </a:lstStyle>
          <a:p>
            <a:r>
              <a:t>The last, best experience that anyone has anywhere becomes the minimum expectation for the experiences they want everywhere.</a:t>
            </a:r>
          </a:p>
        </p:txBody>
      </p:sp>
      <p:sp>
        <p:nvSpPr>
          <p:cNvPr id="118" name="- Paul Papas, IBM"/>
          <p:cNvSpPr txBox="1">
            <a:spLocks noGrp="1"/>
          </p:cNvSpPr>
          <p:nvPr>
            <p:ph type="body" sz="quarter" idx="22"/>
          </p:nvPr>
        </p:nvSpPr>
        <p:spPr>
          <a:xfrm>
            <a:off x="1979370" y="10131327"/>
            <a:ext cx="5870078" cy="781737"/>
          </a:xfrm>
          <a:prstGeom prst="rect">
            <a:avLst/>
          </a:prstGeom>
        </p:spPr>
        <p:txBody>
          <a:bodyPr lIns="55453" tIns="55453" rIns="55453" bIns="55453" anchor="t"/>
          <a:lstStyle>
            <a:lvl1pPr marL="0" indent="0" defTabSz="1479478">
              <a:spcBef>
                <a:spcPts val="0"/>
              </a:spcBef>
              <a:buSzTx/>
              <a:buNone/>
              <a:defRPr sz="3400" spc="-102">
                <a:solidFill>
                  <a:srgbClr val="FFFFFF"/>
                </a:solidFill>
                <a:latin typeface="Helvetica"/>
                <a:ea typeface="Helvetica"/>
                <a:cs typeface="Helvetica"/>
                <a:sym typeface="Helvetica"/>
              </a:defRPr>
            </a:lvl1pPr>
          </a:lstStyle>
          <a:p>
            <a:r>
              <a:t>- Paul Papas, IBM</a:t>
            </a:r>
          </a:p>
        </p:txBody>
      </p:sp>
      <p:sp>
        <p:nvSpPr>
          <p:cNvPr id="119"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FFFFFF"/>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cards">
    <p:spTree>
      <p:nvGrpSpPr>
        <p:cNvPr id="1" name=""/>
        <p:cNvGrpSpPr/>
        <p:nvPr/>
      </p:nvGrpSpPr>
      <p:grpSpPr>
        <a:xfrm>
          <a:off x="0" y="0"/>
          <a:ext cx="0" cy="0"/>
          <a:chOff x="0" y="0"/>
          <a:chExt cx="0" cy="0"/>
        </a:xfrm>
      </p:grpSpPr>
      <p:sp>
        <p:nvSpPr>
          <p:cNvPr id="126" name="01"/>
          <p:cNvSpPr txBox="1"/>
          <p:nvPr/>
        </p:nvSpPr>
        <p:spPr>
          <a:xfrm>
            <a:off x="23237874" y="12788900"/>
            <a:ext cx="396827"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a:defRPr sz="2000" b="0">
                <a:solidFill>
                  <a:srgbClr val="404042"/>
                </a:solidFill>
                <a:latin typeface="Helvetica"/>
                <a:ea typeface="Helvetica"/>
                <a:cs typeface="Helvetica"/>
                <a:sym typeface="Helvetica"/>
              </a:defRPr>
            </a:lvl1pPr>
          </a:lstStyle>
          <a:p>
            <a:r>
              <a:t>01</a:t>
            </a:r>
          </a:p>
        </p:txBody>
      </p:sp>
      <p:graphicFrame>
        <p:nvGraphicFramePr>
          <p:cNvPr id="127" name="Table"/>
          <p:cNvGraphicFramePr/>
          <p:nvPr/>
        </p:nvGraphicFramePr>
        <p:xfrm>
          <a:off x="788889" y="12827000"/>
          <a:ext cx="3769520" cy="330200"/>
        </p:xfrm>
        <a:graphic>
          <a:graphicData uri="http://schemas.openxmlformats.org/drawingml/2006/table">
            <a:tbl>
              <a:tblPr>
                <a:tableStyleId>{4C3C2611-4C71-4FC5-86AE-919BDF0F9419}</a:tableStyleId>
              </a:tblPr>
              <a:tblGrid>
                <a:gridCol w="3769518">
                  <a:extLst>
                    <a:ext uri="{9D8B030D-6E8A-4147-A177-3AD203B41FA5}">
                      <a16:colId xmlns:a16="http://schemas.microsoft.com/office/drawing/2014/main" val="20000"/>
                    </a:ext>
                  </a:extLst>
                </a:gridCol>
              </a:tblGrid>
              <a:tr h="330200">
                <a:tc>
                  <a:txBody>
                    <a:bodyPr/>
                    <a:lstStyle/>
                    <a:p>
                      <a:pPr algn="l" defTabSz="914400">
                        <a:defRPr sz="1800"/>
                      </a:pPr>
                      <a:r>
                        <a:rPr sz="2000" spc="-59">
                          <a:solidFill>
                            <a:srgbClr val="404042"/>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128" name="Slide Number"/>
          <p:cNvSpPr txBox="1">
            <a:spLocks noGrp="1"/>
          </p:cNvSpPr>
          <p:nvPr>
            <p:ph type="sldNum" sz="quarter" idx="2"/>
          </p:nvPr>
        </p:nvSpPr>
        <p:spPr>
          <a:xfrm>
            <a:off x="12503770" y="12747006"/>
            <a:ext cx="292374" cy="279401"/>
          </a:xfrm>
          <a:prstGeom prst="rect">
            <a:avLst/>
          </a:prstGeom>
        </p:spPr>
        <p:txBody>
          <a:bodyPr lIns="0" tIns="0" rIns="0" bIns="0"/>
          <a:lstStyle>
            <a:lvl1pPr indent="25400" algn="l" defTabSz="1109609">
              <a:defRPr sz="18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 Topics">
    <p:spTree>
      <p:nvGrpSpPr>
        <p:cNvPr id="1" name=""/>
        <p:cNvGrpSpPr/>
        <p:nvPr/>
      </p:nvGrpSpPr>
      <p:grpSpPr>
        <a:xfrm>
          <a:off x="0" y="0"/>
          <a:ext cx="0" cy="0"/>
          <a:chOff x="0" y="0"/>
          <a:chExt cx="0" cy="0"/>
        </a:xfrm>
      </p:grpSpPr>
      <p:pic>
        <p:nvPicPr>
          <p:cNvPr id="135" name="image.pdf" descr="image.pdf"/>
          <p:cNvPicPr>
            <a:picLocks noChangeAspect="1"/>
          </p:cNvPicPr>
          <p:nvPr/>
        </p:nvPicPr>
        <p:blipFill>
          <a:blip r:embed="rId2"/>
          <a:stretch>
            <a:fillRect/>
          </a:stretch>
        </p:blipFill>
        <p:spPr>
          <a:xfrm>
            <a:off x="18476695" y="12684435"/>
            <a:ext cx="1278505" cy="498695"/>
          </a:xfrm>
          <a:prstGeom prst="rect">
            <a:avLst/>
          </a:prstGeom>
          <a:ln w="12700">
            <a:miter lim="400000"/>
          </a:ln>
        </p:spPr>
      </p:pic>
      <p:sp>
        <p:nvSpPr>
          <p:cNvPr id="136"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Annotated- Positive">
    <p:spTree>
      <p:nvGrpSpPr>
        <p:cNvPr id="1" name=""/>
        <p:cNvGrpSpPr/>
        <p:nvPr/>
      </p:nvGrpSpPr>
      <p:grpSpPr>
        <a:xfrm>
          <a:off x="0" y="0"/>
          <a:ext cx="0" cy="0"/>
          <a:chOff x="0" y="0"/>
          <a:chExt cx="0" cy="0"/>
        </a:xfrm>
      </p:grpSpPr>
      <p:sp>
        <p:nvSpPr>
          <p:cNvPr id="143" name="Image"/>
          <p:cNvSpPr>
            <a:spLocks noGrp="1"/>
          </p:cNvSpPr>
          <p:nvPr>
            <p:ph type="pic" idx="21"/>
          </p:nvPr>
        </p:nvSpPr>
        <p:spPr>
          <a:xfrm>
            <a:off x="5876631" y="-2453537"/>
            <a:ext cx="24759417" cy="19132275"/>
          </a:xfrm>
          <a:prstGeom prst="rect">
            <a:avLst/>
          </a:prstGeom>
        </p:spPr>
        <p:txBody>
          <a:bodyPr lIns="91439" tIns="45719" rIns="91439" bIns="45719" anchor="t">
            <a:noAutofit/>
          </a:bodyPr>
          <a:lstStyle/>
          <a:p>
            <a:endParaRPr/>
          </a:p>
        </p:txBody>
      </p:sp>
      <p:sp>
        <p:nvSpPr>
          <p:cNvPr id="144" name="Annotated slide"/>
          <p:cNvSpPr txBox="1">
            <a:spLocks noGrp="1"/>
          </p:cNvSpPr>
          <p:nvPr>
            <p:ph type="body" sz="quarter" idx="22"/>
          </p:nvPr>
        </p:nvSpPr>
        <p:spPr>
          <a:xfrm>
            <a:off x="681612" y="577156"/>
            <a:ext cx="7536243" cy="1475843"/>
          </a:xfrm>
          <a:prstGeom prst="rect">
            <a:avLst/>
          </a:prstGeom>
        </p:spPr>
        <p:txBody>
          <a:bodyPr lIns="55453" tIns="55453" rIns="55453" bIns="55453" anchor="t"/>
          <a:lstStyle>
            <a:lvl1pPr marL="0" indent="0" defTabSz="1479478">
              <a:lnSpc>
                <a:spcPct val="90000"/>
              </a:lnSpc>
              <a:spcBef>
                <a:spcPts val="0"/>
              </a:spcBef>
              <a:buSzTx/>
              <a:buNone/>
              <a:defRPr sz="2600" spc="-78">
                <a:solidFill>
                  <a:srgbClr val="101820"/>
                </a:solidFill>
                <a:latin typeface="Helvetica"/>
                <a:ea typeface="Helvetica"/>
                <a:cs typeface="Helvetica"/>
                <a:sym typeface="Helvetica"/>
              </a:defRPr>
            </a:lvl1pPr>
          </a:lstStyle>
          <a:p>
            <a:r>
              <a:t>Annotated slide</a:t>
            </a:r>
          </a:p>
        </p:txBody>
      </p:sp>
      <p:sp>
        <p:nvSpPr>
          <p:cNvPr id="145" name="Rectangle"/>
          <p:cNvSpPr>
            <a:spLocks noGrp="1"/>
          </p:cNvSpPr>
          <p:nvPr>
            <p:ph type="body" sz="quarter" idx="23"/>
          </p:nvPr>
        </p:nvSpPr>
        <p:spPr>
          <a:xfrm>
            <a:off x="894054" y="2976801"/>
            <a:ext cx="1727778" cy="816395"/>
          </a:xfrm>
          <a:prstGeom prst="rect">
            <a:avLst/>
          </a:prstGeom>
          <a:solidFill>
            <a:srgbClr val="4181C3"/>
          </a:solidFill>
        </p:spPr>
        <p:txBody>
          <a:bodyPr lIns="55453" tIns="55453" rIns="55453" bIns="55453" anchor="t">
            <a:noAutofit/>
          </a:bodyPr>
          <a:lstStyle/>
          <a:p>
            <a:pPr marL="0" indent="0" defTabSz="1109609">
              <a:spcBef>
                <a:spcPts val="0"/>
              </a:spcBef>
              <a:buSzTx/>
              <a:buNone/>
              <a:defRPr sz="2000">
                <a:solidFill>
                  <a:srgbClr val="810B9B"/>
                </a:solidFill>
                <a:latin typeface="Calibri"/>
                <a:ea typeface="Calibri"/>
                <a:cs typeface="Calibri"/>
                <a:sym typeface="Calibri"/>
              </a:defRPr>
            </a:pPr>
            <a:endParaRPr/>
          </a:p>
        </p:txBody>
      </p:sp>
      <p:sp>
        <p:nvSpPr>
          <p:cNvPr id="146" name="1"/>
          <p:cNvSpPr txBox="1">
            <a:spLocks noGrp="1"/>
          </p:cNvSpPr>
          <p:nvPr>
            <p:ph type="body" sz="quarter" idx="24"/>
          </p:nvPr>
        </p:nvSpPr>
        <p:spPr>
          <a:xfrm>
            <a:off x="1446440" y="2945994"/>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1</a:t>
            </a:r>
          </a:p>
        </p:txBody>
      </p:sp>
      <p:sp>
        <p:nvSpPr>
          <p:cNvPr id="147" name="Shape"/>
          <p:cNvSpPr>
            <a:spLocks noGrp="1"/>
          </p:cNvSpPr>
          <p:nvPr>
            <p:ph type="body" sz="quarter" idx="25"/>
          </p:nvPr>
        </p:nvSpPr>
        <p:spPr>
          <a:xfrm rot="18900000">
            <a:off x="1064035" y="3180699"/>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FFFFFF"/>
          </a:solidFill>
        </p:spPr>
        <p:txBody>
          <a:bodyPr lIns="147875" tIns="147875" rIns="147875" bIns="147875">
            <a:noAutofit/>
          </a:bodyPr>
          <a:lstStyle/>
          <a:p>
            <a:pPr marL="0" indent="0" defTabSz="1479478">
              <a:spcBef>
                <a:spcPts val="700"/>
              </a:spcBef>
              <a:buSzTx/>
              <a:buNone/>
              <a:defRPr sz="6000" b="1" spc="-119">
                <a:solidFill>
                  <a:srgbClr val="303DA1"/>
                </a:solidFill>
                <a:latin typeface="Arial"/>
                <a:ea typeface="Arial"/>
                <a:cs typeface="Arial"/>
                <a:sym typeface="Arial"/>
              </a:defRPr>
            </a:pPr>
            <a:endParaRPr/>
          </a:p>
        </p:txBody>
      </p:sp>
      <p:sp>
        <p:nvSpPr>
          <p:cNvPr id="148" name="Dolor sit amet, cons ectetuer adipiscing elit. Dolor sit amet, cons ectetuer Dolor sit amet, cons ectetuer adipiscing elit."/>
          <p:cNvSpPr txBox="1">
            <a:spLocks noGrp="1"/>
          </p:cNvSpPr>
          <p:nvPr>
            <p:ph type="body" sz="quarter" idx="26"/>
          </p:nvPr>
        </p:nvSpPr>
        <p:spPr>
          <a:xfrm>
            <a:off x="2894786" y="3826738"/>
            <a:ext cx="6719930" cy="1614016"/>
          </a:xfrm>
          <a:prstGeom prst="rect">
            <a:avLst/>
          </a:prstGeom>
        </p:spPr>
        <p:txBody>
          <a:bodyPr lIns="0" tIns="0" rIns="0" bIns="0" anchor="t">
            <a:noAutofit/>
          </a:bodyPr>
          <a:lstStyle>
            <a:lvl1pPr marL="0" indent="0" defTabSz="1109609">
              <a:lnSpc>
                <a:spcPts val="4000"/>
              </a:lnSpc>
              <a:spcBef>
                <a:spcPts val="100"/>
              </a:spcBef>
              <a:buSzTx/>
              <a:buNone/>
              <a:defRPr sz="2800">
                <a:solidFill>
                  <a:srgbClr val="404042"/>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49" name="Header"/>
          <p:cNvSpPr txBox="1">
            <a:spLocks noGrp="1"/>
          </p:cNvSpPr>
          <p:nvPr>
            <p:ph type="body" sz="quarter" idx="27"/>
          </p:nvPr>
        </p:nvSpPr>
        <p:spPr>
          <a:xfrm>
            <a:off x="2894786" y="3079159"/>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800" b="1">
                <a:solidFill>
                  <a:srgbClr val="21201E"/>
                </a:solidFill>
                <a:latin typeface="Helvetica"/>
                <a:ea typeface="Helvetica"/>
                <a:cs typeface="Helvetica"/>
                <a:sym typeface="Helvetica"/>
              </a:defRPr>
            </a:lvl1pPr>
          </a:lstStyle>
          <a:p>
            <a:r>
              <a:t>Header</a:t>
            </a:r>
          </a:p>
        </p:txBody>
      </p:sp>
      <p:sp>
        <p:nvSpPr>
          <p:cNvPr id="150" name="Rectangle"/>
          <p:cNvSpPr>
            <a:spLocks noGrp="1"/>
          </p:cNvSpPr>
          <p:nvPr>
            <p:ph type="body" sz="quarter" idx="28"/>
          </p:nvPr>
        </p:nvSpPr>
        <p:spPr>
          <a:xfrm>
            <a:off x="894054" y="5758693"/>
            <a:ext cx="1727778" cy="816395"/>
          </a:xfrm>
          <a:prstGeom prst="rect">
            <a:avLst/>
          </a:prstGeom>
          <a:solidFill>
            <a:srgbClr val="4181C3"/>
          </a:solidFill>
        </p:spPr>
        <p:txBody>
          <a:bodyPr lIns="55453" tIns="55453" rIns="55453" bIns="55453" anchor="t">
            <a:noAutofit/>
          </a:bodyPr>
          <a:lstStyle/>
          <a:p>
            <a:pPr marL="0" indent="0" defTabSz="1109609">
              <a:spcBef>
                <a:spcPts val="0"/>
              </a:spcBef>
              <a:buSzTx/>
              <a:buNone/>
              <a:defRPr sz="2000">
                <a:solidFill>
                  <a:srgbClr val="810B9B"/>
                </a:solidFill>
                <a:latin typeface="Calibri"/>
                <a:ea typeface="Calibri"/>
                <a:cs typeface="Calibri"/>
                <a:sym typeface="Calibri"/>
              </a:defRPr>
            </a:pPr>
            <a:endParaRPr/>
          </a:p>
        </p:txBody>
      </p:sp>
      <p:sp>
        <p:nvSpPr>
          <p:cNvPr id="151" name="2"/>
          <p:cNvSpPr txBox="1">
            <a:spLocks noGrp="1"/>
          </p:cNvSpPr>
          <p:nvPr>
            <p:ph type="body" sz="quarter" idx="29"/>
          </p:nvPr>
        </p:nvSpPr>
        <p:spPr>
          <a:xfrm>
            <a:off x="1446440" y="5727886"/>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2</a:t>
            </a:r>
          </a:p>
        </p:txBody>
      </p:sp>
      <p:sp>
        <p:nvSpPr>
          <p:cNvPr id="152" name="Shape"/>
          <p:cNvSpPr>
            <a:spLocks noGrp="1"/>
          </p:cNvSpPr>
          <p:nvPr>
            <p:ph type="body" sz="quarter" idx="30"/>
          </p:nvPr>
        </p:nvSpPr>
        <p:spPr>
          <a:xfrm rot="18900000">
            <a:off x="1064035" y="5962590"/>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FFFFFF"/>
          </a:solidFill>
        </p:spPr>
        <p:txBody>
          <a:bodyPr lIns="147875" tIns="147875" rIns="147875" bIns="147875">
            <a:noAutofit/>
          </a:bodyPr>
          <a:lstStyle/>
          <a:p>
            <a:pPr marL="0" indent="0" defTabSz="1479478">
              <a:spcBef>
                <a:spcPts val="700"/>
              </a:spcBef>
              <a:buSzTx/>
              <a:buNone/>
              <a:defRPr sz="6000" b="1" spc="-119">
                <a:solidFill>
                  <a:srgbClr val="303DA1"/>
                </a:solidFill>
                <a:latin typeface="Arial"/>
                <a:ea typeface="Arial"/>
                <a:cs typeface="Arial"/>
                <a:sym typeface="Arial"/>
              </a:defRPr>
            </a:pPr>
            <a:endParaRPr/>
          </a:p>
        </p:txBody>
      </p:sp>
      <p:sp>
        <p:nvSpPr>
          <p:cNvPr id="153" name="Dolor sit amet, cons ectetuer adipiscing elit. Dolor sit amet, cons ectetuer Dolor sit amet, cons ectetuer adipiscing elit."/>
          <p:cNvSpPr txBox="1">
            <a:spLocks noGrp="1"/>
          </p:cNvSpPr>
          <p:nvPr>
            <p:ph type="body" sz="quarter" idx="31"/>
          </p:nvPr>
        </p:nvSpPr>
        <p:spPr>
          <a:xfrm>
            <a:off x="2894786" y="6542213"/>
            <a:ext cx="6719930" cy="1614017"/>
          </a:xfrm>
          <a:prstGeom prst="rect">
            <a:avLst/>
          </a:prstGeom>
        </p:spPr>
        <p:txBody>
          <a:bodyPr lIns="0" tIns="0" rIns="0" bIns="0" anchor="t">
            <a:noAutofit/>
          </a:bodyPr>
          <a:lstStyle>
            <a:lvl1pPr marL="0" indent="0" defTabSz="1109609">
              <a:lnSpc>
                <a:spcPts val="4000"/>
              </a:lnSpc>
              <a:spcBef>
                <a:spcPts val="100"/>
              </a:spcBef>
              <a:buSzTx/>
              <a:buNone/>
              <a:defRPr sz="2800">
                <a:solidFill>
                  <a:srgbClr val="404042"/>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54" name="Header"/>
          <p:cNvSpPr txBox="1">
            <a:spLocks noGrp="1"/>
          </p:cNvSpPr>
          <p:nvPr>
            <p:ph type="body" sz="quarter" idx="32"/>
          </p:nvPr>
        </p:nvSpPr>
        <p:spPr>
          <a:xfrm>
            <a:off x="2894786" y="5794635"/>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800" b="1">
                <a:solidFill>
                  <a:srgbClr val="21201E"/>
                </a:solidFill>
                <a:latin typeface="Helvetica"/>
                <a:ea typeface="Helvetica"/>
                <a:cs typeface="Helvetica"/>
                <a:sym typeface="Helvetica"/>
              </a:defRPr>
            </a:lvl1pPr>
          </a:lstStyle>
          <a:p>
            <a:r>
              <a:t>Header</a:t>
            </a:r>
          </a:p>
        </p:txBody>
      </p:sp>
      <p:sp>
        <p:nvSpPr>
          <p:cNvPr id="155" name="Rectangle"/>
          <p:cNvSpPr>
            <a:spLocks noGrp="1"/>
          </p:cNvSpPr>
          <p:nvPr>
            <p:ph type="body" sz="quarter" idx="33"/>
          </p:nvPr>
        </p:nvSpPr>
        <p:spPr>
          <a:xfrm>
            <a:off x="894054" y="8463551"/>
            <a:ext cx="1727778" cy="816395"/>
          </a:xfrm>
          <a:prstGeom prst="rect">
            <a:avLst/>
          </a:prstGeom>
          <a:solidFill>
            <a:srgbClr val="4181C3"/>
          </a:solidFill>
        </p:spPr>
        <p:txBody>
          <a:bodyPr lIns="55453" tIns="55453" rIns="55453" bIns="55453" anchor="t">
            <a:noAutofit/>
          </a:bodyPr>
          <a:lstStyle/>
          <a:p>
            <a:pPr marL="0" indent="0" defTabSz="1109609">
              <a:spcBef>
                <a:spcPts val="0"/>
              </a:spcBef>
              <a:buSzTx/>
              <a:buNone/>
              <a:defRPr sz="2000">
                <a:solidFill>
                  <a:srgbClr val="810B9B"/>
                </a:solidFill>
                <a:latin typeface="Calibri"/>
                <a:ea typeface="Calibri"/>
                <a:cs typeface="Calibri"/>
                <a:sym typeface="Calibri"/>
              </a:defRPr>
            </a:pPr>
            <a:endParaRPr/>
          </a:p>
        </p:txBody>
      </p:sp>
      <p:sp>
        <p:nvSpPr>
          <p:cNvPr id="156" name="3"/>
          <p:cNvSpPr txBox="1">
            <a:spLocks noGrp="1"/>
          </p:cNvSpPr>
          <p:nvPr>
            <p:ph type="body" sz="quarter" idx="34"/>
          </p:nvPr>
        </p:nvSpPr>
        <p:spPr>
          <a:xfrm>
            <a:off x="1446440" y="8432745"/>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3</a:t>
            </a:r>
          </a:p>
        </p:txBody>
      </p:sp>
      <p:sp>
        <p:nvSpPr>
          <p:cNvPr id="157" name="Shape"/>
          <p:cNvSpPr>
            <a:spLocks noGrp="1"/>
          </p:cNvSpPr>
          <p:nvPr>
            <p:ph type="body" sz="quarter" idx="35"/>
          </p:nvPr>
        </p:nvSpPr>
        <p:spPr>
          <a:xfrm rot="18900000">
            <a:off x="1064035" y="8667449"/>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FFFFFF"/>
          </a:solidFill>
        </p:spPr>
        <p:txBody>
          <a:bodyPr lIns="147875" tIns="147875" rIns="147875" bIns="147875">
            <a:noAutofit/>
          </a:bodyPr>
          <a:lstStyle/>
          <a:p>
            <a:pPr marL="0" indent="0" defTabSz="1479478">
              <a:spcBef>
                <a:spcPts val="700"/>
              </a:spcBef>
              <a:buSzTx/>
              <a:buNone/>
              <a:defRPr sz="6000" b="1" spc="-119">
                <a:solidFill>
                  <a:srgbClr val="303DA1"/>
                </a:solidFill>
                <a:latin typeface="Arial"/>
                <a:ea typeface="Arial"/>
                <a:cs typeface="Arial"/>
                <a:sym typeface="Arial"/>
              </a:defRPr>
            </a:pPr>
            <a:endParaRPr/>
          </a:p>
        </p:txBody>
      </p:sp>
      <p:sp>
        <p:nvSpPr>
          <p:cNvPr id="158" name="Dolor sit amet, cons ectetuer adipiscing elit. Dolor sit amet, cons ectetuer Dolor sit amet, cons ectetuer adipiscing elit."/>
          <p:cNvSpPr txBox="1">
            <a:spLocks noGrp="1"/>
          </p:cNvSpPr>
          <p:nvPr>
            <p:ph type="body" sz="quarter" idx="36"/>
          </p:nvPr>
        </p:nvSpPr>
        <p:spPr>
          <a:xfrm>
            <a:off x="2894786" y="9180324"/>
            <a:ext cx="6719930" cy="1614016"/>
          </a:xfrm>
          <a:prstGeom prst="rect">
            <a:avLst/>
          </a:prstGeom>
        </p:spPr>
        <p:txBody>
          <a:bodyPr lIns="0" tIns="0" rIns="0" bIns="0" anchor="t">
            <a:noAutofit/>
          </a:bodyPr>
          <a:lstStyle>
            <a:lvl1pPr marL="0" indent="0" defTabSz="1109609">
              <a:lnSpc>
                <a:spcPts val="4000"/>
              </a:lnSpc>
              <a:spcBef>
                <a:spcPts val="100"/>
              </a:spcBef>
              <a:buSzTx/>
              <a:buNone/>
              <a:defRPr sz="2800">
                <a:solidFill>
                  <a:srgbClr val="404042"/>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59" name="Header"/>
          <p:cNvSpPr txBox="1">
            <a:spLocks noGrp="1"/>
          </p:cNvSpPr>
          <p:nvPr>
            <p:ph type="body" sz="quarter" idx="37"/>
          </p:nvPr>
        </p:nvSpPr>
        <p:spPr>
          <a:xfrm>
            <a:off x="2894786" y="8432745"/>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800" b="1">
                <a:solidFill>
                  <a:srgbClr val="21201E"/>
                </a:solidFill>
                <a:latin typeface="Helvetica"/>
                <a:ea typeface="Helvetica"/>
                <a:cs typeface="Helvetica"/>
                <a:sym typeface="Helvetica"/>
              </a:defRPr>
            </a:lvl1pPr>
          </a:lstStyle>
          <a:p>
            <a:r>
              <a:t>Header</a:t>
            </a:r>
          </a:p>
        </p:txBody>
      </p:sp>
      <p:sp>
        <p:nvSpPr>
          <p:cNvPr id="160"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Annotated- Positive">
    <p:spTree>
      <p:nvGrpSpPr>
        <p:cNvPr id="1" name=""/>
        <p:cNvGrpSpPr/>
        <p:nvPr/>
      </p:nvGrpSpPr>
      <p:grpSpPr>
        <a:xfrm>
          <a:off x="0" y="0"/>
          <a:ext cx="0" cy="0"/>
          <a:chOff x="0" y="0"/>
          <a:chExt cx="0" cy="0"/>
        </a:xfrm>
      </p:grpSpPr>
      <p:sp>
        <p:nvSpPr>
          <p:cNvPr id="167" name="Image"/>
          <p:cNvSpPr>
            <a:spLocks noGrp="1"/>
          </p:cNvSpPr>
          <p:nvPr>
            <p:ph type="pic" idx="21"/>
          </p:nvPr>
        </p:nvSpPr>
        <p:spPr>
          <a:xfrm>
            <a:off x="5878991" y="-2453493"/>
            <a:ext cx="24759417" cy="19132275"/>
          </a:xfrm>
          <a:prstGeom prst="rect">
            <a:avLst/>
          </a:prstGeom>
        </p:spPr>
        <p:txBody>
          <a:bodyPr lIns="91439" tIns="45719" rIns="91439" bIns="45719" anchor="t">
            <a:noAutofit/>
          </a:bodyPr>
          <a:lstStyle/>
          <a:p>
            <a:endParaRPr/>
          </a:p>
        </p:txBody>
      </p:sp>
      <p:sp>
        <p:nvSpPr>
          <p:cNvPr id="168" name="Annotated slide"/>
          <p:cNvSpPr txBox="1">
            <a:spLocks noGrp="1"/>
          </p:cNvSpPr>
          <p:nvPr>
            <p:ph type="body" sz="quarter" idx="22"/>
          </p:nvPr>
        </p:nvSpPr>
        <p:spPr>
          <a:xfrm>
            <a:off x="681612" y="577156"/>
            <a:ext cx="7536243" cy="1475843"/>
          </a:xfrm>
          <a:prstGeom prst="rect">
            <a:avLst/>
          </a:prstGeom>
        </p:spPr>
        <p:txBody>
          <a:bodyPr lIns="55453" tIns="55453" rIns="55453" bIns="55453" anchor="t"/>
          <a:lstStyle>
            <a:lvl1pPr marL="0" indent="0" defTabSz="554804">
              <a:lnSpc>
                <a:spcPts val="9100"/>
              </a:lnSpc>
              <a:spcBef>
                <a:spcPts val="100"/>
              </a:spcBef>
              <a:buSzTx/>
              <a:buNone/>
              <a:defRPr sz="8000">
                <a:latin typeface="Helvetica"/>
                <a:ea typeface="Helvetica"/>
                <a:cs typeface="Helvetica"/>
                <a:sym typeface="Helvetica"/>
              </a:defRPr>
            </a:lvl1pPr>
          </a:lstStyle>
          <a:p>
            <a:r>
              <a:t>Annotated slide</a:t>
            </a:r>
          </a:p>
        </p:txBody>
      </p:sp>
      <p:graphicFrame>
        <p:nvGraphicFramePr>
          <p:cNvPr id="169"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867F7C"/>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170" name="Rectangle"/>
          <p:cNvSpPr>
            <a:spLocks noGrp="1"/>
          </p:cNvSpPr>
          <p:nvPr>
            <p:ph type="body" sz="quarter" idx="23"/>
          </p:nvPr>
        </p:nvSpPr>
        <p:spPr>
          <a:xfrm>
            <a:off x="894054" y="2976801"/>
            <a:ext cx="1727778" cy="816395"/>
          </a:xfrm>
          <a:prstGeom prst="rect">
            <a:avLst/>
          </a:prstGeom>
          <a:solidFill>
            <a:srgbClr val="F15754"/>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171" name="1"/>
          <p:cNvSpPr txBox="1">
            <a:spLocks noGrp="1"/>
          </p:cNvSpPr>
          <p:nvPr>
            <p:ph type="body" sz="quarter" idx="24"/>
          </p:nvPr>
        </p:nvSpPr>
        <p:spPr>
          <a:xfrm>
            <a:off x="1446440" y="2945994"/>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1</a:t>
            </a:r>
          </a:p>
        </p:txBody>
      </p:sp>
      <p:sp>
        <p:nvSpPr>
          <p:cNvPr id="172" name="Shape"/>
          <p:cNvSpPr>
            <a:spLocks noGrp="1"/>
          </p:cNvSpPr>
          <p:nvPr>
            <p:ph type="body" sz="quarter" idx="25"/>
          </p:nvPr>
        </p:nvSpPr>
        <p:spPr>
          <a:xfrm rot="18900000">
            <a:off x="1064035" y="3180699"/>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000000"/>
          </a:solidFill>
        </p:spPr>
        <p:txBody>
          <a:bodyPr lIns="147875" tIns="147875" rIns="147875" bIns="147875">
            <a:noAutofit/>
          </a:bodyPr>
          <a:lstStyle/>
          <a:p>
            <a:pPr marL="0" indent="0" algn="ctr" defTabSz="1479478">
              <a:spcBef>
                <a:spcPts val="700"/>
              </a:spcBef>
              <a:buSzTx/>
              <a:buNone/>
              <a:defRPr sz="6000" b="1" spc="-119">
                <a:solidFill>
                  <a:srgbClr val="303DA1"/>
                </a:solidFill>
                <a:latin typeface="Arial"/>
                <a:ea typeface="Arial"/>
                <a:cs typeface="Arial"/>
                <a:sym typeface="Arial"/>
              </a:defRPr>
            </a:pPr>
            <a:endParaRPr/>
          </a:p>
        </p:txBody>
      </p:sp>
      <p:sp>
        <p:nvSpPr>
          <p:cNvPr id="173" name="Dolor sit amet, cons ectetuer adipiscing elit. Dolor sit amet, cons ectetuer Dolor sit amet, cons ectetuer adipiscing elit."/>
          <p:cNvSpPr txBox="1">
            <a:spLocks noGrp="1"/>
          </p:cNvSpPr>
          <p:nvPr>
            <p:ph type="body" sz="quarter" idx="26"/>
          </p:nvPr>
        </p:nvSpPr>
        <p:spPr>
          <a:xfrm>
            <a:off x="2894786" y="3826738"/>
            <a:ext cx="6719930" cy="1614016"/>
          </a:xfrm>
          <a:prstGeom prst="rect">
            <a:avLst/>
          </a:prstGeom>
        </p:spPr>
        <p:txBody>
          <a:bodyPr lIns="0" tIns="0" rIns="0" bIns="0" anchor="t">
            <a:noAutofit/>
          </a:bodyPr>
          <a:lstStyle>
            <a:lvl1pPr marL="0" indent="0" defTabSz="554804">
              <a:lnSpc>
                <a:spcPct val="90000"/>
              </a:lnSpc>
              <a:spcBef>
                <a:spcPts val="2000"/>
              </a:spcBef>
              <a:buSzTx/>
              <a:buNone/>
              <a:defRPr sz="2600">
                <a:solidFill>
                  <a:srgbClr val="211F20"/>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74" name="Header"/>
          <p:cNvSpPr txBox="1">
            <a:spLocks noGrp="1"/>
          </p:cNvSpPr>
          <p:nvPr>
            <p:ph type="body" sz="quarter" idx="27"/>
          </p:nvPr>
        </p:nvSpPr>
        <p:spPr>
          <a:xfrm>
            <a:off x="2894786" y="3079159"/>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600" b="1">
                <a:latin typeface="Helvetica"/>
                <a:ea typeface="Helvetica"/>
                <a:cs typeface="Helvetica"/>
                <a:sym typeface="Helvetica"/>
              </a:defRPr>
            </a:lvl1pPr>
          </a:lstStyle>
          <a:p>
            <a:r>
              <a:t>Header</a:t>
            </a:r>
          </a:p>
        </p:txBody>
      </p:sp>
      <p:sp>
        <p:nvSpPr>
          <p:cNvPr id="175" name="Rectangle"/>
          <p:cNvSpPr>
            <a:spLocks noGrp="1"/>
          </p:cNvSpPr>
          <p:nvPr>
            <p:ph type="body" sz="quarter" idx="28"/>
          </p:nvPr>
        </p:nvSpPr>
        <p:spPr>
          <a:xfrm>
            <a:off x="894054" y="5758693"/>
            <a:ext cx="1727778" cy="816395"/>
          </a:xfrm>
          <a:prstGeom prst="rect">
            <a:avLst/>
          </a:prstGeom>
          <a:solidFill>
            <a:srgbClr val="F15754"/>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176" name="2"/>
          <p:cNvSpPr txBox="1">
            <a:spLocks noGrp="1"/>
          </p:cNvSpPr>
          <p:nvPr>
            <p:ph type="body" sz="quarter" idx="29"/>
          </p:nvPr>
        </p:nvSpPr>
        <p:spPr>
          <a:xfrm>
            <a:off x="1446440" y="5727886"/>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2</a:t>
            </a:r>
          </a:p>
        </p:txBody>
      </p:sp>
      <p:sp>
        <p:nvSpPr>
          <p:cNvPr id="177" name="Shape"/>
          <p:cNvSpPr>
            <a:spLocks noGrp="1"/>
          </p:cNvSpPr>
          <p:nvPr>
            <p:ph type="body" sz="quarter" idx="30"/>
          </p:nvPr>
        </p:nvSpPr>
        <p:spPr>
          <a:xfrm rot="18900000">
            <a:off x="1064035" y="5962590"/>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000000"/>
          </a:solidFill>
        </p:spPr>
        <p:txBody>
          <a:bodyPr lIns="147875" tIns="147875" rIns="147875" bIns="147875">
            <a:noAutofit/>
          </a:bodyPr>
          <a:lstStyle/>
          <a:p>
            <a:pPr marL="0" indent="0" algn="ctr" defTabSz="1479478">
              <a:spcBef>
                <a:spcPts val="700"/>
              </a:spcBef>
              <a:buSzTx/>
              <a:buNone/>
              <a:defRPr sz="6000" b="1" spc="-119">
                <a:solidFill>
                  <a:srgbClr val="303DA1"/>
                </a:solidFill>
                <a:latin typeface="Arial"/>
                <a:ea typeface="Arial"/>
                <a:cs typeface="Arial"/>
                <a:sym typeface="Arial"/>
              </a:defRPr>
            </a:pPr>
            <a:endParaRPr/>
          </a:p>
        </p:txBody>
      </p:sp>
      <p:sp>
        <p:nvSpPr>
          <p:cNvPr id="178" name="Dolor sit amet, cons ectetuer adipiscing elit. Dolor sit amet, cons ectetuer Dolor sit amet, cons ectetuer adipiscing elit."/>
          <p:cNvSpPr txBox="1">
            <a:spLocks noGrp="1"/>
          </p:cNvSpPr>
          <p:nvPr>
            <p:ph type="body" sz="quarter" idx="31"/>
          </p:nvPr>
        </p:nvSpPr>
        <p:spPr>
          <a:xfrm>
            <a:off x="2894786" y="6542213"/>
            <a:ext cx="6719930" cy="1614017"/>
          </a:xfrm>
          <a:prstGeom prst="rect">
            <a:avLst/>
          </a:prstGeom>
        </p:spPr>
        <p:txBody>
          <a:bodyPr lIns="0" tIns="0" rIns="0" bIns="0" anchor="t">
            <a:noAutofit/>
          </a:bodyPr>
          <a:lstStyle>
            <a:lvl1pPr marL="0" indent="0" defTabSz="554804">
              <a:lnSpc>
                <a:spcPct val="90000"/>
              </a:lnSpc>
              <a:spcBef>
                <a:spcPts val="2000"/>
              </a:spcBef>
              <a:buSzTx/>
              <a:buNone/>
              <a:defRPr sz="2600">
                <a:solidFill>
                  <a:srgbClr val="211F20"/>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79" name="Header"/>
          <p:cNvSpPr txBox="1">
            <a:spLocks noGrp="1"/>
          </p:cNvSpPr>
          <p:nvPr>
            <p:ph type="body" sz="quarter" idx="32"/>
          </p:nvPr>
        </p:nvSpPr>
        <p:spPr>
          <a:xfrm>
            <a:off x="2894786" y="5794635"/>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600" b="1">
                <a:latin typeface="Helvetica"/>
                <a:ea typeface="Helvetica"/>
                <a:cs typeface="Helvetica"/>
                <a:sym typeface="Helvetica"/>
              </a:defRPr>
            </a:lvl1pPr>
          </a:lstStyle>
          <a:p>
            <a:r>
              <a:t>Header</a:t>
            </a:r>
          </a:p>
        </p:txBody>
      </p:sp>
      <p:sp>
        <p:nvSpPr>
          <p:cNvPr id="180" name="Rectangle"/>
          <p:cNvSpPr>
            <a:spLocks noGrp="1"/>
          </p:cNvSpPr>
          <p:nvPr>
            <p:ph type="body" sz="quarter" idx="33"/>
          </p:nvPr>
        </p:nvSpPr>
        <p:spPr>
          <a:xfrm>
            <a:off x="894054" y="8463551"/>
            <a:ext cx="1727778" cy="816395"/>
          </a:xfrm>
          <a:prstGeom prst="rect">
            <a:avLst/>
          </a:prstGeom>
          <a:solidFill>
            <a:srgbClr val="F15754"/>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181" name="3"/>
          <p:cNvSpPr txBox="1">
            <a:spLocks noGrp="1"/>
          </p:cNvSpPr>
          <p:nvPr>
            <p:ph type="body" sz="quarter" idx="34"/>
          </p:nvPr>
        </p:nvSpPr>
        <p:spPr>
          <a:xfrm>
            <a:off x="1446440" y="8432745"/>
            <a:ext cx="1169798" cy="785588"/>
          </a:xfrm>
          <a:prstGeom prst="rect">
            <a:avLst/>
          </a:prstGeom>
        </p:spPr>
        <p:txBody>
          <a:bodyPr lIns="55453" tIns="55453" rIns="55453" bIns="55453">
            <a:noAutofit/>
          </a:bodyPr>
          <a:lstStyle>
            <a:lvl1pPr marL="0" indent="0" algn="ctr" defTabSz="1109609">
              <a:lnSpc>
                <a:spcPct val="80000"/>
              </a:lnSpc>
              <a:spcBef>
                <a:spcPts val="0"/>
              </a:spcBef>
              <a:buSzTx/>
              <a:buNone/>
              <a:defRPr sz="4800" b="1">
                <a:solidFill>
                  <a:srgbClr val="FFFFFF"/>
                </a:solidFill>
                <a:latin typeface="Helvetica"/>
                <a:ea typeface="Helvetica"/>
                <a:cs typeface="Helvetica"/>
                <a:sym typeface="Helvetica"/>
              </a:defRPr>
            </a:lvl1pPr>
          </a:lstStyle>
          <a:p>
            <a:r>
              <a:t>3</a:t>
            </a:r>
          </a:p>
        </p:txBody>
      </p:sp>
      <p:sp>
        <p:nvSpPr>
          <p:cNvPr id="182" name="Shape"/>
          <p:cNvSpPr>
            <a:spLocks noGrp="1"/>
          </p:cNvSpPr>
          <p:nvPr>
            <p:ph type="body" sz="quarter" idx="35"/>
          </p:nvPr>
        </p:nvSpPr>
        <p:spPr>
          <a:xfrm rot="18900000">
            <a:off x="1064035" y="8667449"/>
            <a:ext cx="494404" cy="312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000000"/>
          </a:solidFill>
        </p:spPr>
        <p:txBody>
          <a:bodyPr lIns="147875" tIns="147875" rIns="147875" bIns="147875">
            <a:noAutofit/>
          </a:bodyPr>
          <a:lstStyle/>
          <a:p>
            <a:pPr marL="0" indent="0" algn="ctr" defTabSz="1479478">
              <a:spcBef>
                <a:spcPts val="700"/>
              </a:spcBef>
              <a:buSzTx/>
              <a:buNone/>
              <a:defRPr sz="6000" b="1" spc="-119">
                <a:solidFill>
                  <a:srgbClr val="303DA1"/>
                </a:solidFill>
                <a:latin typeface="Arial"/>
                <a:ea typeface="Arial"/>
                <a:cs typeface="Arial"/>
                <a:sym typeface="Arial"/>
              </a:defRPr>
            </a:pPr>
            <a:endParaRPr/>
          </a:p>
        </p:txBody>
      </p:sp>
      <p:sp>
        <p:nvSpPr>
          <p:cNvPr id="183" name="Dolor sit amet, cons ectetuer adipiscing elit. Dolor sit amet, cons ectetuer Dolor sit amet, cons ectetuer adipiscing elit."/>
          <p:cNvSpPr txBox="1">
            <a:spLocks noGrp="1"/>
          </p:cNvSpPr>
          <p:nvPr>
            <p:ph type="body" sz="quarter" idx="36"/>
          </p:nvPr>
        </p:nvSpPr>
        <p:spPr>
          <a:xfrm>
            <a:off x="2894786" y="9180324"/>
            <a:ext cx="6719930" cy="1614016"/>
          </a:xfrm>
          <a:prstGeom prst="rect">
            <a:avLst/>
          </a:prstGeom>
        </p:spPr>
        <p:txBody>
          <a:bodyPr lIns="0" tIns="0" rIns="0" bIns="0" anchor="t">
            <a:noAutofit/>
          </a:bodyPr>
          <a:lstStyle>
            <a:lvl1pPr marL="0" indent="0" defTabSz="554804">
              <a:lnSpc>
                <a:spcPct val="90000"/>
              </a:lnSpc>
              <a:spcBef>
                <a:spcPts val="2000"/>
              </a:spcBef>
              <a:buSzTx/>
              <a:buNone/>
              <a:defRPr sz="2600">
                <a:solidFill>
                  <a:srgbClr val="211F20"/>
                </a:solidFill>
                <a:latin typeface="Helvetica"/>
                <a:ea typeface="Helvetica"/>
                <a:cs typeface="Helvetica"/>
                <a:sym typeface="Helvetica"/>
              </a:defRPr>
            </a:lvl1pPr>
          </a:lstStyle>
          <a:p>
            <a:r>
              <a:t>Dolor sit amet, cons ectetuer adipiscing elit. Dolor sit amet, cons ectetuer Dolor sit amet, cons ectetuer adipiscing elit.</a:t>
            </a:r>
          </a:p>
        </p:txBody>
      </p:sp>
      <p:sp>
        <p:nvSpPr>
          <p:cNvPr id="184" name="Header"/>
          <p:cNvSpPr txBox="1">
            <a:spLocks noGrp="1"/>
          </p:cNvSpPr>
          <p:nvPr>
            <p:ph type="body" sz="quarter" idx="37"/>
          </p:nvPr>
        </p:nvSpPr>
        <p:spPr>
          <a:xfrm>
            <a:off x="2894786" y="8432745"/>
            <a:ext cx="6719930" cy="646955"/>
          </a:xfrm>
          <a:prstGeom prst="rect">
            <a:avLst/>
          </a:prstGeom>
        </p:spPr>
        <p:txBody>
          <a:bodyPr lIns="55453" tIns="55453" rIns="55453" bIns="55453" anchor="t">
            <a:noAutofit/>
          </a:bodyPr>
          <a:lstStyle>
            <a:lvl1pPr marL="0" indent="0" defTabSz="1109609">
              <a:lnSpc>
                <a:spcPct val="90000"/>
              </a:lnSpc>
              <a:spcBef>
                <a:spcPts val="100"/>
              </a:spcBef>
              <a:buSzTx/>
              <a:buNone/>
              <a:defRPr sz="3600" b="1">
                <a:latin typeface="Helvetica"/>
                <a:ea typeface="Helvetica"/>
                <a:cs typeface="Helvetica"/>
                <a:sym typeface="Helvetica"/>
              </a:defRPr>
            </a:lvl1pPr>
          </a:lstStyle>
          <a:p>
            <a:r>
              <a:t>Header</a:t>
            </a:r>
          </a:p>
        </p:txBody>
      </p:sp>
      <p:sp>
        <p:nvSpPr>
          <p:cNvPr id="185"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Red">
    <p:bg>
      <p:bgPr>
        <a:solidFill>
          <a:srgbClr val="EB3F43"/>
        </a:solidFill>
        <a:effectLst/>
      </p:bgPr>
    </p:bg>
    <p:spTree>
      <p:nvGrpSpPr>
        <p:cNvPr id="1" name=""/>
        <p:cNvGrpSpPr/>
        <p:nvPr/>
      </p:nvGrpSpPr>
      <p:grpSpPr>
        <a:xfrm>
          <a:off x="0" y="0"/>
          <a:ext cx="0" cy="0"/>
          <a:chOff x="0" y="0"/>
          <a:chExt cx="0" cy="0"/>
        </a:xfrm>
      </p:grpSpPr>
      <p:sp>
        <p:nvSpPr>
          <p:cNvPr id="192" name="The last, best experience that anyone has anywhere becomes the minimum expectation for the experiences they want everywhere."/>
          <p:cNvSpPr txBox="1">
            <a:spLocks noGrp="1"/>
          </p:cNvSpPr>
          <p:nvPr>
            <p:ph type="body" sz="half" idx="21"/>
          </p:nvPr>
        </p:nvSpPr>
        <p:spPr>
          <a:xfrm>
            <a:off x="1979370" y="3452406"/>
            <a:ext cx="20425260" cy="6109311"/>
          </a:xfrm>
          <a:prstGeom prst="rect">
            <a:avLst/>
          </a:prstGeom>
        </p:spPr>
        <p:txBody>
          <a:bodyPr lIns="55453" tIns="55453" rIns="55453" bIns="55453"/>
          <a:lstStyle>
            <a:lvl1pPr marL="0" indent="0" defTabSz="1109609">
              <a:lnSpc>
                <a:spcPct val="90000"/>
              </a:lnSpc>
              <a:spcBef>
                <a:spcPts val="100"/>
              </a:spcBef>
              <a:buSzTx/>
              <a:buNone/>
              <a:defRPr sz="9400" i="1">
                <a:solidFill>
                  <a:srgbClr val="FFFFFF"/>
                </a:solidFill>
                <a:latin typeface="Helvetica"/>
                <a:ea typeface="Helvetica"/>
                <a:cs typeface="Helvetica"/>
                <a:sym typeface="Helvetica"/>
              </a:defRPr>
            </a:lvl1pPr>
          </a:lstStyle>
          <a:p>
            <a:r>
              <a:t>The last, best experience that anyone has anywhere becomes the minimum expectation for the experiences they want everywhere.</a:t>
            </a:r>
          </a:p>
        </p:txBody>
      </p:sp>
      <p:sp>
        <p:nvSpPr>
          <p:cNvPr id="193" name="- Paul Papas, IBM"/>
          <p:cNvSpPr txBox="1">
            <a:spLocks noGrp="1"/>
          </p:cNvSpPr>
          <p:nvPr>
            <p:ph type="body" sz="quarter" idx="22"/>
          </p:nvPr>
        </p:nvSpPr>
        <p:spPr>
          <a:xfrm>
            <a:off x="1979370" y="10131327"/>
            <a:ext cx="5870078" cy="781737"/>
          </a:xfrm>
          <a:prstGeom prst="rect">
            <a:avLst/>
          </a:prstGeom>
        </p:spPr>
        <p:txBody>
          <a:bodyPr lIns="55453" tIns="55453" rIns="55453" bIns="55453" anchor="t"/>
          <a:lstStyle>
            <a:lvl1pPr marL="0" indent="0" defTabSz="554804">
              <a:spcBef>
                <a:spcPts val="0"/>
              </a:spcBef>
              <a:buSzTx/>
              <a:buNone/>
              <a:defRPr sz="3600" b="1">
                <a:latin typeface="Helvetica"/>
                <a:ea typeface="Helvetica"/>
                <a:cs typeface="Helvetica"/>
                <a:sym typeface="Helvetica"/>
              </a:defRPr>
            </a:lvl1pPr>
          </a:lstStyle>
          <a:p>
            <a:r>
              <a:t>- Paul Papas, IBM</a:t>
            </a:r>
          </a:p>
        </p:txBody>
      </p:sp>
      <p:sp>
        <p:nvSpPr>
          <p:cNvPr id="194"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FFFFFF"/>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Narrative- 6 Checks">
    <p:spTree>
      <p:nvGrpSpPr>
        <p:cNvPr id="1" name=""/>
        <p:cNvGrpSpPr/>
        <p:nvPr/>
      </p:nvGrpSpPr>
      <p:grpSpPr>
        <a:xfrm>
          <a:off x="0" y="0"/>
          <a:ext cx="0" cy="0"/>
          <a:chOff x="0" y="0"/>
          <a:chExt cx="0" cy="0"/>
        </a:xfrm>
      </p:grpSpPr>
      <p:sp>
        <p:nvSpPr>
          <p:cNvPr id="201" name="Duis autem vel eum iriure Dolor in hendrerit in dsf Vulputate velit esse molestie consequat, vel illum dolore eu feugiat nulla facilisis at ver"/>
          <p:cNvSpPr txBox="1">
            <a:spLocks noGrp="1"/>
          </p:cNvSpPr>
          <p:nvPr>
            <p:ph type="body" sz="quarter" idx="21"/>
          </p:nvPr>
        </p:nvSpPr>
        <p:spPr>
          <a:xfrm>
            <a:off x="3265898" y="3114111"/>
            <a:ext cx="7672468" cy="2125707"/>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02" name="Duis autem vel eum iriure Dolor in hendrerit in dsf Vulputate velit esse molestie consequat, vel illum dolore eu feugiat nulla facilisis at ver"/>
          <p:cNvSpPr txBox="1">
            <a:spLocks noGrp="1"/>
          </p:cNvSpPr>
          <p:nvPr>
            <p:ph type="body" sz="quarter" idx="22"/>
          </p:nvPr>
        </p:nvSpPr>
        <p:spPr>
          <a:xfrm>
            <a:off x="3265898" y="6113987"/>
            <a:ext cx="7672468" cy="2125706"/>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03" name="Duis autem vel eum iriure Dolor in hendrerit in dsf Vulputate velit esse molestie consequat, vel illum dolore eu feugiat nulla facilisis at ver"/>
          <p:cNvSpPr txBox="1">
            <a:spLocks noGrp="1"/>
          </p:cNvSpPr>
          <p:nvPr>
            <p:ph type="body" sz="quarter" idx="23"/>
          </p:nvPr>
        </p:nvSpPr>
        <p:spPr>
          <a:xfrm>
            <a:off x="3265898" y="9113863"/>
            <a:ext cx="7672469" cy="2125707"/>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pic>
        <p:nvPicPr>
          <p:cNvPr id="204" name="image.pdf" descr="image.pdf"/>
          <p:cNvPicPr>
            <a:picLocks noChangeAspect="1"/>
          </p:cNvPicPr>
          <p:nvPr/>
        </p:nvPicPr>
        <p:blipFill>
          <a:blip r:embed="rId2"/>
          <a:stretch>
            <a:fillRect/>
          </a:stretch>
        </p:blipFill>
        <p:spPr>
          <a:xfrm>
            <a:off x="18476695" y="12684435"/>
            <a:ext cx="1278505" cy="498695"/>
          </a:xfrm>
          <a:prstGeom prst="rect">
            <a:avLst/>
          </a:prstGeom>
          <a:ln w="12700">
            <a:miter lim="400000"/>
          </a:ln>
        </p:spPr>
      </p:pic>
      <p:graphicFrame>
        <p:nvGraphicFramePr>
          <p:cNvPr id="205"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867F7C"/>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206"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sp>
        <p:nvSpPr>
          <p:cNvPr id="207" name="Duis autem vel eum iriure Dolor in hendrerit in dsf Vulputate velit esse molestie consequat, vel illum dolore eu feugiat nulla facilisis at ver"/>
          <p:cNvSpPr txBox="1">
            <a:spLocks noGrp="1"/>
          </p:cNvSpPr>
          <p:nvPr>
            <p:ph type="body" sz="quarter" idx="24"/>
          </p:nvPr>
        </p:nvSpPr>
        <p:spPr>
          <a:xfrm>
            <a:off x="14017656" y="3114111"/>
            <a:ext cx="7671025" cy="2125706"/>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08" name="Duis autem vel eum iriure Dolor in hendrerit in dsf Vulputate velit esse molestie consequat, vel illum dolore eu feugiat nulla facilisis at ver"/>
          <p:cNvSpPr txBox="1">
            <a:spLocks noGrp="1"/>
          </p:cNvSpPr>
          <p:nvPr>
            <p:ph type="body" sz="quarter" idx="25"/>
          </p:nvPr>
        </p:nvSpPr>
        <p:spPr>
          <a:xfrm>
            <a:off x="14017656" y="6113986"/>
            <a:ext cx="7671025" cy="2125707"/>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09" name="Duis autem vel eum iriure Dolor in hendrerit in dsf Vulputate velit esse molestie consequat, vel illum dolore eu feugiat nulla facilisis at ver"/>
          <p:cNvSpPr txBox="1">
            <a:spLocks noGrp="1"/>
          </p:cNvSpPr>
          <p:nvPr>
            <p:ph type="body" sz="quarter" idx="26"/>
          </p:nvPr>
        </p:nvSpPr>
        <p:spPr>
          <a:xfrm>
            <a:off x="14017656" y="9113863"/>
            <a:ext cx="7671025" cy="2125707"/>
          </a:xfrm>
          <a:prstGeom prst="rect">
            <a:avLst/>
          </a:prstGeom>
        </p:spPr>
        <p:txBody>
          <a:bodyPr lIns="55453" tIns="55453" rIns="55453" bIns="55453">
            <a:noAutofit/>
          </a:bodyPr>
          <a:lstStyle>
            <a:lvl1pPr marL="0" indent="0" defTabSz="1109609">
              <a:spcBef>
                <a:spcPts val="100"/>
              </a:spcBef>
              <a:buSzTx/>
              <a:buNone/>
              <a:defRPr sz="2800">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10" name="Check it off"/>
          <p:cNvSpPr txBox="1">
            <a:spLocks noGrp="1"/>
          </p:cNvSpPr>
          <p:nvPr>
            <p:ph type="body" sz="quarter" idx="27"/>
          </p:nvPr>
        </p:nvSpPr>
        <p:spPr>
          <a:xfrm>
            <a:off x="681612" y="577156"/>
            <a:ext cx="22869547" cy="1557354"/>
          </a:xfrm>
          <a:prstGeom prst="rect">
            <a:avLst/>
          </a:prstGeom>
        </p:spPr>
        <p:txBody>
          <a:bodyPr lIns="55453" tIns="55453" rIns="55453" bIns="55453" anchor="t"/>
          <a:lstStyle>
            <a:lvl1pPr marL="0" indent="0" algn="ctr" defTabSz="554804">
              <a:lnSpc>
                <a:spcPts val="9100"/>
              </a:lnSpc>
              <a:spcBef>
                <a:spcPts val="100"/>
              </a:spcBef>
              <a:buSzTx/>
              <a:buNone/>
              <a:defRPr sz="8000">
                <a:latin typeface="Helvetica"/>
                <a:ea typeface="Helvetica"/>
                <a:cs typeface="Helvetica"/>
                <a:sym typeface="Helvetica"/>
              </a:defRPr>
            </a:lvl1pPr>
          </a:lstStyle>
          <a:p>
            <a:r>
              <a:t>Check it off</a:t>
            </a:r>
          </a:p>
        </p:txBody>
      </p:sp>
      <p:sp>
        <p:nvSpPr>
          <p:cNvPr id="211" name="Shape"/>
          <p:cNvSpPr>
            <a:spLocks noGrp="1"/>
          </p:cNvSpPr>
          <p:nvPr>
            <p:ph type="body" sz="quarter" idx="28"/>
          </p:nvPr>
        </p:nvSpPr>
        <p:spPr>
          <a:xfrm rot="18900000">
            <a:off x="1754385" y="3772223"/>
            <a:ext cx="910798" cy="5758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2" name="Shape"/>
          <p:cNvSpPr>
            <a:spLocks noGrp="1"/>
          </p:cNvSpPr>
          <p:nvPr>
            <p:ph type="body" sz="quarter" idx="29"/>
          </p:nvPr>
        </p:nvSpPr>
        <p:spPr>
          <a:xfrm rot="18900000">
            <a:off x="1754385" y="6772099"/>
            <a:ext cx="910798" cy="5758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3" name="Shape"/>
          <p:cNvSpPr>
            <a:spLocks noGrp="1"/>
          </p:cNvSpPr>
          <p:nvPr>
            <p:ph type="body" sz="quarter" idx="30"/>
          </p:nvPr>
        </p:nvSpPr>
        <p:spPr>
          <a:xfrm rot="18900000">
            <a:off x="1754385" y="9785312"/>
            <a:ext cx="910798" cy="5758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4" name="Shape"/>
          <p:cNvSpPr>
            <a:spLocks noGrp="1"/>
          </p:cNvSpPr>
          <p:nvPr>
            <p:ph type="body" sz="quarter" idx="31"/>
          </p:nvPr>
        </p:nvSpPr>
        <p:spPr>
          <a:xfrm rot="18900000">
            <a:off x="12506142" y="3926259"/>
            <a:ext cx="910798" cy="5758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5" name="Shape"/>
          <p:cNvSpPr>
            <a:spLocks noGrp="1"/>
          </p:cNvSpPr>
          <p:nvPr>
            <p:ph type="body" sz="quarter" idx="32"/>
          </p:nvPr>
        </p:nvSpPr>
        <p:spPr>
          <a:xfrm rot="18900000">
            <a:off x="12506142" y="6926135"/>
            <a:ext cx="910798" cy="5758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6" name="Shape"/>
          <p:cNvSpPr>
            <a:spLocks noGrp="1"/>
          </p:cNvSpPr>
          <p:nvPr>
            <p:ph type="body" sz="quarter" idx="33"/>
          </p:nvPr>
        </p:nvSpPr>
        <p:spPr>
          <a:xfrm rot="18900000">
            <a:off x="12506142" y="9939349"/>
            <a:ext cx="910798" cy="5758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482"/>
                </a:lnTo>
                <a:lnTo>
                  <a:pt x="54" y="12482"/>
                </a:lnTo>
                <a:lnTo>
                  <a:pt x="54" y="21600"/>
                </a:lnTo>
                <a:lnTo>
                  <a:pt x="7945" y="21600"/>
                </a:lnTo>
                <a:lnTo>
                  <a:pt x="13709" y="21600"/>
                </a:lnTo>
                <a:lnTo>
                  <a:pt x="21600" y="21600"/>
                </a:lnTo>
                <a:lnTo>
                  <a:pt x="21600" y="12482"/>
                </a:lnTo>
                <a:lnTo>
                  <a:pt x="5765" y="12482"/>
                </a:lnTo>
                <a:lnTo>
                  <a:pt x="5765" y="0"/>
                </a:lnTo>
                <a:lnTo>
                  <a:pt x="0" y="0"/>
                </a:lnTo>
                <a:close/>
              </a:path>
            </a:pathLst>
          </a:custGeom>
          <a:solidFill>
            <a:srgbClr val="101820"/>
          </a:solidFill>
        </p:spPr>
        <p:txBody>
          <a:bodyPr lIns="147875" tIns="147875" rIns="147875" bIns="147875">
            <a:noAutofit/>
          </a:bodyPr>
          <a:lstStyle/>
          <a:p>
            <a:pPr marL="0" indent="0" algn="ctr" defTabSz="1479478">
              <a:spcBef>
                <a:spcPts val="700"/>
              </a:spcBef>
              <a:buSzTx/>
              <a:buNone/>
              <a:defRPr sz="6000" b="1" spc="-119">
                <a:solidFill>
                  <a:srgbClr val="FFFFFF"/>
                </a:solidFill>
                <a:latin typeface="Arial"/>
                <a:ea typeface="Arial"/>
                <a:cs typeface="Arial"/>
                <a:sym typeface="Arial"/>
              </a:defRPr>
            </a:pPr>
            <a:endParaRPr/>
          </a:p>
        </p:txBody>
      </p:sp>
      <p:sp>
        <p:nvSpPr>
          <p:cNvPr id="217" name="Line"/>
          <p:cNvSpPr/>
          <p:nvPr/>
        </p:nvSpPr>
        <p:spPr>
          <a:xfrm>
            <a:off x="1848031" y="8522741"/>
            <a:ext cx="9712662"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18" name="Line"/>
          <p:cNvSpPr/>
          <p:nvPr/>
        </p:nvSpPr>
        <p:spPr>
          <a:xfrm>
            <a:off x="12127409" y="8522741"/>
            <a:ext cx="10654991"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19" name="Line"/>
          <p:cNvSpPr/>
          <p:nvPr/>
        </p:nvSpPr>
        <p:spPr>
          <a:xfrm>
            <a:off x="2002067" y="5830938"/>
            <a:ext cx="9712662"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20" name="Line"/>
          <p:cNvSpPr/>
          <p:nvPr/>
        </p:nvSpPr>
        <p:spPr>
          <a:xfrm>
            <a:off x="12281446" y="5830938"/>
            <a:ext cx="10654991"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pic>
        <p:nvPicPr>
          <p:cNvPr id="221" name="image.pdf" descr="image.pdf"/>
          <p:cNvPicPr>
            <a:picLocks noChangeAspect="1"/>
          </p:cNvPicPr>
          <p:nvPr/>
        </p:nvPicPr>
        <p:blipFill>
          <a:blip r:embed="rId3"/>
          <a:stretch>
            <a:fillRect/>
          </a:stretch>
        </p:blipFill>
        <p:spPr>
          <a:xfrm>
            <a:off x="22271132" y="12684435"/>
            <a:ext cx="1278505" cy="498695"/>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Blue">
    <p:bg>
      <p:bgPr>
        <a:solidFill>
          <a:srgbClr val="24298F"/>
        </a:solidFill>
        <a:effectLst/>
      </p:bgPr>
    </p:bg>
    <p:spTree>
      <p:nvGrpSpPr>
        <p:cNvPr id="1" name=""/>
        <p:cNvGrpSpPr/>
        <p:nvPr/>
      </p:nvGrpSpPr>
      <p:grpSpPr>
        <a:xfrm>
          <a:off x="0" y="0"/>
          <a:ext cx="0" cy="0"/>
          <a:chOff x="0" y="0"/>
          <a:chExt cx="0" cy="0"/>
        </a:xfrm>
      </p:grpSpPr>
      <p:graphicFrame>
        <p:nvGraphicFramePr>
          <p:cNvPr id="228"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FFFFFF"/>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229"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FFFFFF"/>
                </a:solidFill>
                <a:latin typeface="Helvetica"/>
                <a:ea typeface="Helvetica"/>
                <a:cs typeface="Helvetica"/>
                <a:sym typeface="Helvetica"/>
              </a:defRPr>
            </a:lvl1pPr>
          </a:lstStyle>
          <a:p>
            <a:fld id="{86CB4B4D-7CA3-9044-876B-883B54F8677D}" type="slidenum">
              <a:t>‹#›</a:t>
            </a:fld>
            <a:endParaRPr/>
          </a:p>
        </p:txBody>
      </p:sp>
      <p:pic>
        <p:nvPicPr>
          <p:cNvPr id="230" name="image.pdf" descr="image.pdf"/>
          <p:cNvPicPr>
            <a:picLocks noChangeAspect="1"/>
          </p:cNvPicPr>
          <p:nvPr/>
        </p:nvPicPr>
        <p:blipFill>
          <a:blip r:embed="rId2"/>
          <a:stretch>
            <a:fillRect/>
          </a:stretch>
        </p:blipFill>
        <p:spPr>
          <a:xfrm>
            <a:off x="22271132" y="12684435"/>
            <a:ext cx="1278505" cy="498695"/>
          </a:xfrm>
          <a:prstGeom prst="rect">
            <a:avLst/>
          </a:prstGeom>
          <a:ln w="12700">
            <a:miter lim="400000"/>
          </a:ln>
        </p:spPr>
      </p:pic>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 Topics">
    <p:spTree>
      <p:nvGrpSpPr>
        <p:cNvPr id="1" name=""/>
        <p:cNvGrpSpPr/>
        <p:nvPr/>
      </p:nvGrpSpPr>
      <p:grpSpPr>
        <a:xfrm>
          <a:off x="0" y="0"/>
          <a:ext cx="0" cy="0"/>
          <a:chOff x="0" y="0"/>
          <a:chExt cx="0" cy="0"/>
        </a:xfrm>
      </p:grpSpPr>
      <p:sp>
        <p:nvSpPr>
          <p:cNvPr id="237" name="Line"/>
          <p:cNvSpPr/>
          <p:nvPr/>
        </p:nvSpPr>
        <p:spPr>
          <a:xfrm>
            <a:off x="639252" y="4156582"/>
            <a:ext cx="5363375" cy="1"/>
          </a:xfrm>
          <a:prstGeom prst="line">
            <a:avLst/>
          </a:prstGeom>
          <a:ln w="3175">
            <a:solidFill>
              <a:srgbClr val="F04A4A"/>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38" name="Line"/>
          <p:cNvSpPr/>
          <p:nvPr/>
        </p:nvSpPr>
        <p:spPr>
          <a:xfrm>
            <a:off x="6544990" y="4156582"/>
            <a:ext cx="5363375" cy="1"/>
          </a:xfrm>
          <a:prstGeom prst="line">
            <a:avLst/>
          </a:prstGeom>
          <a:ln w="3175">
            <a:solidFill>
              <a:srgbClr val="F04A4A"/>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39" name="Line"/>
          <p:cNvSpPr/>
          <p:nvPr/>
        </p:nvSpPr>
        <p:spPr>
          <a:xfrm>
            <a:off x="12448318" y="4156582"/>
            <a:ext cx="5365786" cy="1"/>
          </a:xfrm>
          <a:prstGeom prst="line">
            <a:avLst/>
          </a:prstGeom>
          <a:ln w="3175">
            <a:solidFill>
              <a:srgbClr val="F04A4A"/>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40" name="Line"/>
          <p:cNvSpPr/>
          <p:nvPr/>
        </p:nvSpPr>
        <p:spPr>
          <a:xfrm>
            <a:off x="18354056" y="4156582"/>
            <a:ext cx="5363375" cy="1"/>
          </a:xfrm>
          <a:prstGeom prst="line">
            <a:avLst/>
          </a:prstGeom>
          <a:ln w="3175">
            <a:solidFill>
              <a:srgbClr val="F04A4A"/>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41" name="Duis autem vel eum iriure dolor in hendrerit in vulputate velit.…"/>
          <p:cNvSpPr txBox="1">
            <a:spLocks noGrp="1"/>
          </p:cNvSpPr>
          <p:nvPr>
            <p:ph type="body" sz="quarter" idx="21"/>
          </p:nvPr>
        </p:nvSpPr>
        <p:spPr>
          <a:xfrm>
            <a:off x="639252" y="4797759"/>
            <a:ext cx="5083210" cy="4805944"/>
          </a:xfrm>
          <a:prstGeom prst="rect">
            <a:avLst/>
          </a:prstGeom>
        </p:spPr>
        <p:txBody>
          <a:bodyPr lIns="0" tIns="0" rIns="0" bIns="0" anchor="t">
            <a:noAutofit/>
          </a:bodyPr>
          <a:lstStyle/>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Duis autem vel eum iriure dolor in hendrerit in vulputate velit.</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Esse molestie consequat, vel illum dolore eu feugiat nulla.</a:t>
            </a:r>
            <a:endParaRPr>
              <a:solidFill>
                <a:srgbClr val="000000"/>
              </a:solidFill>
            </a:endParaRPr>
          </a:p>
        </p:txBody>
      </p:sp>
      <p:sp>
        <p:nvSpPr>
          <p:cNvPr id="242" name="Eum  Iriure"/>
          <p:cNvSpPr txBox="1">
            <a:spLocks noGrp="1"/>
          </p:cNvSpPr>
          <p:nvPr>
            <p:ph type="body" sz="quarter" idx="22"/>
          </p:nvPr>
        </p:nvSpPr>
        <p:spPr>
          <a:xfrm>
            <a:off x="6558109" y="2183686"/>
            <a:ext cx="5237247" cy="1849668"/>
          </a:xfrm>
          <a:prstGeom prst="rect">
            <a:avLst/>
          </a:prstGeom>
        </p:spPr>
        <p:txBody>
          <a:bodyPr lIns="0" tIns="0" rIns="0" bIns="0" anchor="b">
            <a:noAutofit/>
          </a:bodyPr>
          <a:lstStyle/>
          <a:p>
            <a:pPr marL="0" indent="0" defTabSz="554804">
              <a:lnSpc>
                <a:spcPts val="11700"/>
              </a:lnSpc>
              <a:spcBef>
                <a:spcPts val="0"/>
              </a:spcBef>
              <a:buSzTx/>
              <a:buNone/>
              <a:defRPr>
                <a:solidFill>
                  <a:srgbClr val="F04A4A"/>
                </a:solidFill>
                <a:latin typeface="Helvetica"/>
                <a:ea typeface="Helvetica"/>
                <a:cs typeface="Helvetica"/>
                <a:sym typeface="Helvetica"/>
              </a:defRPr>
            </a:pPr>
            <a:r>
              <a:t>Eum </a:t>
            </a:r>
            <a:br/>
            <a:r>
              <a:t>Iriure</a:t>
            </a:r>
          </a:p>
        </p:txBody>
      </p:sp>
      <p:sp>
        <p:nvSpPr>
          <p:cNvPr id="243" name="Dolor sit amet, cons ectetuer adipiscing elit.…"/>
          <p:cNvSpPr txBox="1">
            <a:spLocks noGrp="1"/>
          </p:cNvSpPr>
          <p:nvPr>
            <p:ph type="body" sz="quarter" idx="23"/>
          </p:nvPr>
        </p:nvSpPr>
        <p:spPr>
          <a:xfrm>
            <a:off x="6556184" y="4797759"/>
            <a:ext cx="5083210" cy="4805944"/>
          </a:xfrm>
          <a:prstGeom prst="rect">
            <a:avLst/>
          </a:prstGeom>
        </p:spPr>
        <p:txBody>
          <a:bodyPr lIns="0" tIns="0" rIns="0" bIns="0" anchor="t">
            <a:noAutofit/>
          </a:bodyPr>
          <a:lstStyle/>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Dolor sit amet, cons ectetuer adipiscing elit.</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Sed diam nonummy nibh euismod tincidunt ut laoreet .</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Dolore magna esse molestie.</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Consequat, vel illum dolore eu feugiat nulla.</a:t>
            </a:r>
            <a:endParaRPr>
              <a:solidFill>
                <a:srgbClr val="000000"/>
              </a:solidFill>
            </a:endParaRPr>
          </a:p>
        </p:txBody>
      </p:sp>
      <p:sp>
        <p:nvSpPr>
          <p:cNvPr id="244" name="Praesent Luptatum"/>
          <p:cNvSpPr txBox="1">
            <a:spLocks noGrp="1"/>
          </p:cNvSpPr>
          <p:nvPr>
            <p:ph type="body" sz="quarter" idx="24"/>
          </p:nvPr>
        </p:nvSpPr>
        <p:spPr>
          <a:xfrm>
            <a:off x="12476967" y="2183686"/>
            <a:ext cx="5237247" cy="1849668"/>
          </a:xfrm>
          <a:prstGeom prst="rect">
            <a:avLst/>
          </a:prstGeom>
        </p:spPr>
        <p:txBody>
          <a:bodyPr lIns="0" tIns="0" rIns="0" bIns="0" anchor="b">
            <a:noAutofit/>
          </a:bodyPr>
          <a:lstStyle>
            <a:lvl1pPr marL="0" indent="0" defTabSz="554804">
              <a:lnSpc>
                <a:spcPts val="11700"/>
              </a:lnSpc>
              <a:spcBef>
                <a:spcPts val="0"/>
              </a:spcBef>
              <a:buSzTx/>
              <a:buNone/>
              <a:defRPr>
                <a:solidFill>
                  <a:srgbClr val="F04A4A"/>
                </a:solidFill>
                <a:latin typeface="Helvetica"/>
                <a:ea typeface="Helvetica"/>
                <a:cs typeface="Helvetica"/>
                <a:sym typeface="Helvetica"/>
              </a:defRPr>
            </a:lvl1pPr>
          </a:lstStyle>
          <a:p>
            <a:r>
              <a:t>Praesent Luptatum</a:t>
            </a:r>
          </a:p>
        </p:txBody>
      </p:sp>
      <p:sp>
        <p:nvSpPr>
          <p:cNvPr id="245" name="Lorem ipsum dolor sit amet, cons ectetuer adipiscing elit, sed diam nonummy nibh euismod.…"/>
          <p:cNvSpPr txBox="1">
            <a:spLocks noGrp="1"/>
          </p:cNvSpPr>
          <p:nvPr>
            <p:ph type="body" sz="quarter" idx="25"/>
          </p:nvPr>
        </p:nvSpPr>
        <p:spPr>
          <a:xfrm>
            <a:off x="12475042" y="4797759"/>
            <a:ext cx="5083210" cy="4805944"/>
          </a:xfrm>
          <a:prstGeom prst="rect">
            <a:avLst/>
          </a:prstGeom>
        </p:spPr>
        <p:txBody>
          <a:bodyPr lIns="0" tIns="0" rIns="0" bIns="0" anchor="t">
            <a:noAutofit/>
          </a:bodyPr>
          <a:lstStyle/>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Lorem ipsum dolor sit amet, cons ectetuer adipiscing elit, sed diam nonummy nibh euismod.</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Tincidunt ut laoreet dolore magna aliquam erat volutpat.</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Ut wisi enim ad minim veniam, quis nostrud exerci tation.</a:t>
            </a:r>
            <a:endParaRPr>
              <a:solidFill>
                <a:srgbClr val="000000"/>
              </a:solidFill>
            </a:endParaRPr>
          </a:p>
        </p:txBody>
      </p:sp>
      <p:sp>
        <p:nvSpPr>
          <p:cNvPr id="246" name="Vulputate velit esse molestie consequat, vel illum dolore eu feugiat nulla facilisis.…"/>
          <p:cNvSpPr txBox="1">
            <a:spLocks noGrp="1"/>
          </p:cNvSpPr>
          <p:nvPr>
            <p:ph type="body" sz="quarter" idx="26"/>
          </p:nvPr>
        </p:nvSpPr>
        <p:spPr>
          <a:xfrm>
            <a:off x="18393900" y="4797759"/>
            <a:ext cx="5078396" cy="4805944"/>
          </a:xfrm>
          <a:prstGeom prst="rect">
            <a:avLst/>
          </a:prstGeom>
        </p:spPr>
        <p:txBody>
          <a:bodyPr lIns="0" tIns="0" rIns="0" bIns="0" anchor="t">
            <a:noAutofit/>
          </a:bodyPr>
          <a:lstStyle/>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Vulputate velit esse molestie consequat, vel illum dolore eu feugiat nulla facilisis.</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At vero eros et accumsan et.</a:t>
            </a:r>
            <a:endParaRPr>
              <a:solidFill>
                <a:srgbClr val="000000"/>
              </a:solidFill>
            </a:endParaRPr>
          </a:p>
          <a:p>
            <a:pPr marL="0" indent="0" defTabSz="554804">
              <a:lnSpc>
                <a:spcPct val="90000"/>
              </a:lnSpc>
              <a:spcBef>
                <a:spcPts val="2000"/>
              </a:spcBef>
              <a:buSzTx/>
              <a:buNone/>
              <a:defRPr sz="2600">
                <a:solidFill>
                  <a:srgbClr val="211F20"/>
                </a:solidFill>
                <a:latin typeface="Helvetica"/>
                <a:ea typeface="Helvetica"/>
                <a:cs typeface="Helvetica"/>
                <a:sym typeface="Helvetica"/>
              </a:defRPr>
            </a:pPr>
            <a:r>
              <a:t>Iusto odio dignissim qui.</a:t>
            </a:r>
            <a:endParaRPr>
              <a:solidFill>
                <a:srgbClr val="000000"/>
              </a:solidFill>
            </a:endParaRPr>
          </a:p>
        </p:txBody>
      </p:sp>
      <p:sp>
        <p:nvSpPr>
          <p:cNvPr id="247" name="Ullamcorper suscipit"/>
          <p:cNvSpPr txBox="1">
            <a:spLocks noGrp="1"/>
          </p:cNvSpPr>
          <p:nvPr>
            <p:ph type="body" sz="quarter" idx="27"/>
          </p:nvPr>
        </p:nvSpPr>
        <p:spPr>
          <a:xfrm>
            <a:off x="18395825" y="2183686"/>
            <a:ext cx="5237247" cy="1849668"/>
          </a:xfrm>
          <a:prstGeom prst="rect">
            <a:avLst/>
          </a:prstGeom>
        </p:spPr>
        <p:txBody>
          <a:bodyPr lIns="0" tIns="0" rIns="0" bIns="0" anchor="b">
            <a:noAutofit/>
          </a:bodyPr>
          <a:lstStyle>
            <a:lvl1pPr marL="0" indent="0" defTabSz="554804">
              <a:lnSpc>
                <a:spcPts val="11700"/>
              </a:lnSpc>
              <a:spcBef>
                <a:spcPts val="0"/>
              </a:spcBef>
              <a:buSzTx/>
              <a:buNone/>
              <a:defRPr>
                <a:solidFill>
                  <a:srgbClr val="F04A4A"/>
                </a:solidFill>
                <a:latin typeface="Helvetica"/>
                <a:ea typeface="Helvetica"/>
                <a:cs typeface="Helvetica"/>
                <a:sym typeface="Helvetica"/>
              </a:defRPr>
            </a:lvl1pPr>
          </a:lstStyle>
          <a:p>
            <a:r>
              <a:t>Ullamcorper suscipit</a:t>
            </a:r>
          </a:p>
        </p:txBody>
      </p:sp>
      <p:sp>
        <p:nvSpPr>
          <p:cNvPr id="248" name="Feugiat  Nulla"/>
          <p:cNvSpPr txBox="1">
            <a:spLocks noGrp="1"/>
          </p:cNvSpPr>
          <p:nvPr>
            <p:ph type="body" sz="quarter" idx="28"/>
          </p:nvPr>
        </p:nvSpPr>
        <p:spPr>
          <a:xfrm>
            <a:off x="639252" y="2183686"/>
            <a:ext cx="5237246" cy="1849668"/>
          </a:xfrm>
          <a:prstGeom prst="rect">
            <a:avLst/>
          </a:prstGeom>
        </p:spPr>
        <p:txBody>
          <a:bodyPr lIns="0" tIns="0" rIns="0" bIns="0" anchor="b">
            <a:noAutofit/>
          </a:bodyPr>
          <a:lstStyle/>
          <a:p>
            <a:pPr marL="0" indent="0" defTabSz="554804">
              <a:lnSpc>
                <a:spcPts val="11700"/>
              </a:lnSpc>
              <a:spcBef>
                <a:spcPts val="0"/>
              </a:spcBef>
              <a:buSzTx/>
              <a:buNone/>
              <a:defRPr>
                <a:solidFill>
                  <a:srgbClr val="F04A4A"/>
                </a:solidFill>
                <a:latin typeface="Helvetica"/>
                <a:ea typeface="Helvetica"/>
                <a:cs typeface="Helvetica"/>
                <a:sym typeface="Helvetica"/>
              </a:defRPr>
            </a:pPr>
            <a:r>
              <a:t>Feugiat </a:t>
            </a:r>
            <a:br/>
            <a:r>
              <a:t>Nulla</a:t>
            </a:r>
          </a:p>
        </p:txBody>
      </p:sp>
      <p:sp>
        <p:nvSpPr>
          <p:cNvPr id="249" name="Nulla Facilisi"/>
          <p:cNvSpPr txBox="1">
            <a:spLocks noGrp="1"/>
          </p:cNvSpPr>
          <p:nvPr>
            <p:ph type="body" sz="quarter" idx="29"/>
          </p:nvPr>
        </p:nvSpPr>
        <p:spPr>
          <a:xfrm>
            <a:off x="698940" y="613739"/>
            <a:ext cx="10538034" cy="446708"/>
          </a:xfrm>
          <a:prstGeom prst="rect">
            <a:avLst/>
          </a:prstGeom>
        </p:spPr>
        <p:txBody>
          <a:bodyPr lIns="0" tIns="0" rIns="0" bIns="0" anchor="t">
            <a:noAutofit/>
          </a:bodyPr>
          <a:lstStyle/>
          <a:p>
            <a:pPr marL="0" indent="0" defTabSz="1109609">
              <a:lnSpc>
                <a:spcPct val="80000"/>
              </a:lnSpc>
              <a:spcBef>
                <a:spcPts val="100"/>
              </a:spcBef>
              <a:buSzTx/>
              <a:buNone/>
              <a:defRPr sz="2800">
                <a:solidFill>
                  <a:srgbClr val="211F20"/>
                </a:solidFill>
                <a:latin typeface="Helvetica"/>
                <a:ea typeface="Helvetica"/>
                <a:cs typeface="Helvetica"/>
                <a:sym typeface="Helvetica"/>
              </a:defRPr>
            </a:pPr>
            <a:r>
              <a:t>Nulla Facilisi</a:t>
            </a:r>
            <a:r>
              <a:rPr sz="1400">
                <a:solidFill>
                  <a:srgbClr val="000000"/>
                </a:solidFill>
                <a:latin typeface="Times Roman"/>
                <a:ea typeface="Times Roman"/>
                <a:cs typeface="Times Roman"/>
                <a:sym typeface="Times Roman"/>
              </a:rPr>
              <a:t> </a:t>
            </a:r>
          </a:p>
        </p:txBody>
      </p:sp>
      <p:sp>
        <p:nvSpPr>
          <p:cNvPr id="250"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Narrative- 3 cards">
    <p:spTree>
      <p:nvGrpSpPr>
        <p:cNvPr id="1" name=""/>
        <p:cNvGrpSpPr/>
        <p:nvPr/>
      </p:nvGrpSpPr>
      <p:grpSpPr>
        <a:xfrm>
          <a:off x="0" y="0"/>
          <a:ext cx="0" cy="0"/>
          <a:chOff x="0" y="0"/>
          <a:chExt cx="0" cy="0"/>
        </a:xfrm>
      </p:grpSpPr>
      <p:pic>
        <p:nvPicPr>
          <p:cNvPr id="257" name="image.pdf" descr="image.pdf"/>
          <p:cNvPicPr>
            <a:picLocks noChangeAspect="1"/>
          </p:cNvPicPr>
          <p:nvPr/>
        </p:nvPicPr>
        <p:blipFill>
          <a:blip r:embed="rId2"/>
          <a:stretch>
            <a:fillRect/>
          </a:stretch>
        </p:blipFill>
        <p:spPr>
          <a:xfrm>
            <a:off x="18476695" y="12684435"/>
            <a:ext cx="1278505" cy="498695"/>
          </a:xfrm>
          <a:prstGeom prst="rect">
            <a:avLst/>
          </a:prstGeom>
          <a:ln w="12700">
            <a:miter lim="400000"/>
          </a:ln>
        </p:spPr>
      </p:pic>
      <p:graphicFrame>
        <p:nvGraphicFramePr>
          <p:cNvPr id="258"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867F7C"/>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259"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67696C"/>
                </a:solidFill>
                <a:latin typeface="Helvetica"/>
                <a:ea typeface="Helvetica"/>
                <a:cs typeface="Helvetica"/>
                <a:sym typeface="Helvetica"/>
              </a:defRPr>
            </a:lvl1pPr>
          </a:lstStyle>
          <a:p>
            <a:fld id="{86CB4B4D-7CA3-9044-876B-883B54F8677D}" type="slidenum">
              <a:t>‹#›</a:t>
            </a:fld>
            <a:endParaRPr/>
          </a:p>
        </p:txBody>
      </p:sp>
      <p:sp>
        <p:nvSpPr>
          <p:cNvPr id="260" name="Rectangle"/>
          <p:cNvSpPr>
            <a:spLocks noGrp="1"/>
          </p:cNvSpPr>
          <p:nvPr>
            <p:ph type="body" sz="half" idx="21"/>
          </p:nvPr>
        </p:nvSpPr>
        <p:spPr>
          <a:xfrm>
            <a:off x="8588185" y="1044258"/>
            <a:ext cx="7207631" cy="10884213"/>
          </a:xfrm>
          <a:prstGeom prst="rect">
            <a:avLst/>
          </a:prstGeom>
          <a:solidFill>
            <a:srgbClr val="F8C8D0"/>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261" name="Principle"/>
          <p:cNvSpPr txBox="1">
            <a:spLocks noGrp="1"/>
          </p:cNvSpPr>
          <p:nvPr>
            <p:ph type="body" sz="quarter" idx="22"/>
          </p:nvPr>
        </p:nvSpPr>
        <p:spPr>
          <a:xfrm>
            <a:off x="9256962" y="2887635"/>
            <a:ext cx="5870077"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15754"/>
                </a:solidFill>
                <a:latin typeface="Helvetica"/>
                <a:ea typeface="Helvetica"/>
                <a:cs typeface="Helvetica"/>
                <a:sym typeface="Helvetica"/>
              </a:defRPr>
            </a:lvl1pPr>
          </a:lstStyle>
          <a:p>
            <a:r>
              <a:t>Principle</a:t>
            </a:r>
          </a:p>
        </p:txBody>
      </p:sp>
      <p:sp>
        <p:nvSpPr>
          <p:cNvPr id="262" name="2"/>
          <p:cNvSpPr txBox="1">
            <a:spLocks noGrp="1"/>
          </p:cNvSpPr>
          <p:nvPr>
            <p:ph type="body" sz="quarter" idx="23"/>
          </p:nvPr>
        </p:nvSpPr>
        <p:spPr>
          <a:xfrm>
            <a:off x="11607101" y="1054331"/>
            <a:ext cx="1169798" cy="1646163"/>
          </a:xfrm>
          <a:prstGeom prst="rect">
            <a:avLst/>
          </a:prstGeom>
        </p:spPr>
        <p:txBody>
          <a:bodyPr lIns="55453" tIns="55453" rIns="55453" bIns="55453" anchor="t">
            <a:noAutofit/>
          </a:bodyPr>
          <a:lstStyle>
            <a:lvl1pPr marL="0" indent="0" algn="ctr" defTabSz="1109609">
              <a:lnSpc>
                <a:spcPct val="80000"/>
              </a:lnSpc>
              <a:spcBef>
                <a:spcPts val="0"/>
              </a:spcBef>
              <a:buSzTx/>
              <a:buNone/>
              <a:defRPr sz="12000" b="1">
                <a:solidFill>
                  <a:srgbClr val="F15754"/>
                </a:solidFill>
                <a:latin typeface="Helvetica"/>
                <a:ea typeface="Helvetica"/>
                <a:cs typeface="Helvetica"/>
                <a:sym typeface="Helvetica"/>
              </a:defRPr>
            </a:lvl1pPr>
          </a:lstStyle>
          <a:p>
            <a:r>
              <a:t>2</a:t>
            </a:r>
          </a:p>
        </p:txBody>
      </p:sp>
      <p:sp>
        <p:nvSpPr>
          <p:cNvPr id="263" name="“ Don’t make me call you for the right answer.”"/>
          <p:cNvSpPr txBox="1">
            <a:spLocks noGrp="1"/>
          </p:cNvSpPr>
          <p:nvPr>
            <p:ph type="body" sz="quarter" idx="24"/>
          </p:nvPr>
        </p:nvSpPr>
        <p:spPr>
          <a:xfrm>
            <a:off x="8967520" y="4228601"/>
            <a:ext cx="6448961" cy="2657855"/>
          </a:xfrm>
          <a:prstGeom prst="rect">
            <a:avLst/>
          </a:prstGeom>
        </p:spPr>
        <p:txBody>
          <a:bodyPr lIns="0" tIns="0" rIns="0" bIns="0" anchor="t"/>
          <a:lstStyle>
            <a:lvl1pPr marL="0" indent="0" algn="ctr" defTabSz="554804">
              <a:lnSpc>
                <a:spcPts val="6000"/>
              </a:lnSpc>
              <a:spcBef>
                <a:spcPts val="0"/>
              </a:spcBef>
              <a:buSzTx/>
              <a:buNone/>
              <a:defRPr sz="5400">
                <a:solidFill>
                  <a:srgbClr val="F15754"/>
                </a:solidFill>
                <a:latin typeface="Helvetica"/>
                <a:ea typeface="Helvetica"/>
                <a:cs typeface="Helvetica"/>
                <a:sym typeface="Helvetica"/>
              </a:defRPr>
            </a:lvl1pPr>
          </a:lstStyle>
          <a:p>
            <a:r>
              <a:t>“ Don’t make me call you for the right answer.”</a:t>
            </a:r>
          </a:p>
        </p:txBody>
      </p:sp>
      <p:sp>
        <p:nvSpPr>
          <p:cNvPr id="264" name="Line"/>
          <p:cNvSpPr/>
          <p:nvPr/>
        </p:nvSpPr>
        <p:spPr>
          <a:xfrm>
            <a:off x="10454186" y="6837522"/>
            <a:ext cx="3475628"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65" name="What it means"/>
          <p:cNvSpPr txBox="1">
            <a:spLocks noGrp="1"/>
          </p:cNvSpPr>
          <p:nvPr>
            <p:ph type="body" sz="quarter" idx="25"/>
          </p:nvPr>
        </p:nvSpPr>
        <p:spPr>
          <a:xfrm>
            <a:off x="9256962" y="7836788"/>
            <a:ext cx="5870077"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15754"/>
                </a:solidFill>
                <a:latin typeface="Helvetica"/>
                <a:ea typeface="Helvetica"/>
                <a:cs typeface="Helvetica"/>
                <a:sym typeface="Helvetica"/>
              </a:defRPr>
            </a:lvl1pPr>
          </a:lstStyle>
          <a:p>
            <a:r>
              <a:t>What it means</a:t>
            </a:r>
          </a:p>
        </p:txBody>
      </p:sp>
      <p:sp>
        <p:nvSpPr>
          <p:cNvPr id="266" name="Duis autem vel eum iriure Dolor in hendrerit in dsf Vulputate velit esse molestie consequat, vel illum dolore eu feugiat nulla facilisis at ver"/>
          <p:cNvSpPr txBox="1">
            <a:spLocks noGrp="1"/>
          </p:cNvSpPr>
          <p:nvPr>
            <p:ph type="body" sz="quarter" idx="26"/>
          </p:nvPr>
        </p:nvSpPr>
        <p:spPr>
          <a:xfrm>
            <a:off x="9016599" y="8480415"/>
            <a:ext cx="6350802" cy="2424033"/>
          </a:xfrm>
          <a:prstGeom prst="rect">
            <a:avLst/>
          </a:prstGeom>
        </p:spPr>
        <p:txBody>
          <a:bodyPr lIns="55453" tIns="55453" rIns="55453" bIns="55453" anchor="t">
            <a:noAutofit/>
          </a:bodyPr>
          <a:lstStyle>
            <a:lvl1pPr marL="0" indent="0" algn="ctr" defTabSz="1109609">
              <a:spcBef>
                <a:spcPts val="100"/>
              </a:spcBef>
              <a:buSzTx/>
              <a:buNone/>
              <a:defRPr sz="2800">
                <a:solidFill>
                  <a:srgbClr val="F15754"/>
                </a:solidFill>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67" name="Rectangle"/>
          <p:cNvSpPr>
            <a:spLocks noGrp="1"/>
          </p:cNvSpPr>
          <p:nvPr>
            <p:ph type="body" sz="half" idx="27"/>
          </p:nvPr>
        </p:nvSpPr>
        <p:spPr>
          <a:xfrm>
            <a:off x="16465233" y="1044258"/>
            <a:ext cx="7207632" cy="10884213"/>
          </a:xfrm>
          <a:prstGeom prst="rect">
            <a:avLst/>
          </a:prstGeom>
          <a:solidFill>
            <a:srgbClr val="DEDE85"/>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268" name="Principle"/>
          <p:cNvSpPr txBox="1">
            <a:spLocks noGrp="1"/>
          </p:cNvSpPr>
          <p:nvPr>
            <p:ph type="body" sz="quarter" idx="28"/>
          </p:nvPr>
        </p:nvSpPr>
        <p:spPr>
          <a:xfrm>
            <a:off x="17134011" y="2887635"/>
            <a:ext cx="5870078"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15754"/>
                </a:solidFill>
                <a:latin typeface="Helvetica"/>
                <a:ea typeface="Helvetica"/>
                <a:cs typeface="Helvetica"/>
                <a:sym typeface="Helvetica"/>
              </a:defRPr>
            </a:lvl1pPr>
          </a:lstStyle>
          <a:p>
            <a:r>
              <a:t>Principle</a:t>
            </a:r>
          </a:p>
        </p:txBody>
      </p:sp>
      <p:sp>
        <p:nvSpPr>
          <p:cNvPr id="269" name="3"/>
          <p:cNvSpPr txBox="1">
            <a:spLocks noGrp="1"/>
          </p:cNvSpPr>
          <p:nvPr>
            <p:ph type="body" sz="quarter" idx="29"/>
          </p:nvPr>
        </p:nvSpPr>
        <p:spPr>
          <a:xfrm>
            <a:off x="19484151" y="1054331"/>
            <a:ext cx="1169798" cy="1804211"/>
          </a:xfrm>
          <a:prstGeom prst="rect">
            <a:avLst/>
          </a:prstGeom>
        </p:spPr>
        <p:txBody>
          <a:bodyPr lIns="55453" tIns="55453" rIns="55453" bIns="55453" anchor="t">
            <a:noAutofit/>
          </a:bodyPr>
          <a:lstStyle>
            <a:lvl1pPr marL="0" indent="0" algn="ctr" defTabSz="1109609">
              <a:lnSpc>
                <a:spcPct val="80000"/>
              </a:lnSpc>
              <a:spcBef>
                <a:spcPts val="0"/>
              </a:spcBef>
              <a:buSzTx/>
              <a:buNone/>
              <a:defRPr sz="12000" b="1">
                <a:solidFill>
                  <a:srgbClr val="F15754"/>
                </a:solidFill>
                <a:latin typeface="Helvetica"/>
                <a:ea typeface="Helvetica"/>
                <a:cs typeface="Helvetica"/>
                <a:sym typeface="Helvetica"/>
              </a:defRPr>
            </a:lvl1pPr>
          </a:lstStyle>
          <a:p>
            <a:r>
              <a:t>3</a:t>
            </a:r>
          </a:p>
        </p:txBody>
      </p:sp>
      <p:sp>
        <p:nvSpPr>
          <p:cNvPr id="270" name="“ Don’t make me call you for the right answer.”"/>
          <p:cNvSpPr txBox="1">
            <a:spLocks noGrp="1"/>
          </p:cNvSpPr>
          <p:nvPr>
            <p:ph type="body" sz="quarter" idx="30"/>
          </p:nvPr>
        </p:nvSpPr>
        <p:spPr>
          <a:xfrm>
            <a:off x="16844568" y="4228601"/>
            <a:ext cx="6448962" cy="2657855"/>
          </a:xfrm>
          <a:prstGeom prst="rect">
            <a:avLst/>
          </a:prstGeom>
        </p:spPr>
        <p:txBody>
          <a:bodyPr lIns="0" tIns="0" rIns="0" bIns="0" anchor="t"/>
          <a:lstStyle>
            <a:lvl1pPr marL="0" indent="0" algn="ctr" defTabSz="554804">
              <a:lnSpc>
                <a:spcPts val="6000"/>
              </a:lnSpc>
              <a:spcBef>
                <a:spcPts val="0"/>
              </a:spcBef>
              <a:buSzTx/>
              <a:buNone/>
              <a:defRPr sz="5400">
                <a:solidFill>
                  <a:srgbClr val="F15754"/>
                </a:solidFill>
                <a:latin typeface="Helvetica"/>
                <a:ea typeface="Helvetica"/>
                <a:cs typeface="Helvetica"/>
                <a:sym typeface="Helvetica"/>
              </a:defRPr>
            </a:lvl1pPr>
          </a:lstStyle>
          <a:p>
            <a:r>
              <a:t>“ Don’t make me call you for the right answer.”</a:t>
            </a:r>
          </a:p>
        </p:txBody>
      </p:sp>
      <p:sp>
        <p:nvSpPr>
          <p:cNvPr id="271" name="Line"/>
          <p:cNvSpPr/>
          <p:nvPr/>
        </p:nvSpPr>
        <p:spPr>
          <a:xfrm>
            <a:off x="18331236" y="6837522"/>
            <a:ext cx="3475627" cy="1"/>
          </a:xfrm>
          <a:prstGeom prst="line">
            <a:avLst/>
          </a:prstGeom>
          <a:ln w="3175">
            <a:solidFill>
              <a:srgbClr val="F15754"/>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72" name="What it means"/>
          <p:cNvSpPr txBox="1">
            <a:spLocks noGrp="1"/>
          </p:cNvSpPr>
          <p:nvPr>
            <p:ph type="body" sz="quarter" idx="31"/>
          </p:nvPr>
        </p:nvSpPr>
        <p:spPr>
          <a:xfrm>
            <a:off x="17134011" y="7836788"/>
            <a:ext cx="5870078"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15754"/>
                </a:solidFill>
                <a:latin typeface="Helvetica"/>
                <a:ea typeface="Helvetica"/>
                <a:cs typeface="Helvetica"/>
                <a:sym typeface="Helvetica"/>
              </a:defRPr>
            </a:lvl1pPr>
          </a:lstStyle>
          <a:p>
            <a:r>
              <a:t>What it means</a:t>
            </a:r>
          </a:p>
        </p:txBody>
      </p:sp>
      <p:sp>
        <p:nvSpPr>
          <p:cNvPr id="273" name="Duis autem vel eum iriure Dolor in hendrerit in dsf Vulputate velit esse molestie consequat, vel illum dolore eu feugiat nulla facilisis at ver"/>
          <p:cNvSpPr txBox="1">
            <a:spLocks noGrp="1"/>
          </p:cNvSpPr>
          <p:nvPr>
            <p:ph type="body" sz="quarter" idx="32"/>
          </p:nvPr>
        </p:nvSpPr>
        <p:spPr>
          <a:xfrm>
            <a:off x="16893649" y="8480415"/>
            <a:ext cx="6350802" cy="2424033"/>
          </a:xfrm>
          <a:prstGeom prst="rect">
            <a:avLst/>
          </a:prstGeom>
        </p:spPr>
        <p:txBody>
          <a:bodyPr lIns="55453" tIns="55453" rIns="55453" bIns="55453" anchor="t">
            <a:noAutofit/>
          </a:bodyPr>
          <a:lstStyle>
            <a:lvl1pPr marL="0" indent="0" algn="ctr" defTabSz="1109609">
              <a:spcBef>
                <a:spcPts val="100"/>
              </a:spcBef>
              <a:buSzTx/>
              <a:buNone/>
              <a:defRPr sz="2800">
                <a:solidFill>
                  <a:srgbClr val="F15754"/>
                </a:solidFill>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sp>
        <p:nvSpPr>
          <p:cNvPr id="274" name="Rectangle"/>
          <p:cNvSpPr>
            <a:spLocks noGrp="1"/>
          </p:cNvSpPr>
          <p:nvPr>
            <p:ph type="body" sz="half" idx="33"/>
          </p:nvPr>
        </p:nvSpPr>
        <p:spPr>
          <a:xfrm>
            <a:off x="659790" y="1044258"/>
            <a:ext cx="7207631" cy="10884213"/>
          </a:xfrm>
          <a:prstGeom prst="rect">
            <a:avLst/>
          </a:prstGeom>
          <a:solidFill>
            <a:srgbClr val="24298F"/>
          </a:solidFill>
        </p:spPr>
        <p:txBody>
          <a:bodyPr lIns="55453" tIns="55453" rIns="55453" bIns="55453" anchor="t">
            <a:noAutofit/>
          </a:bodyPr>
          <a:lstStyle/>
          <a:p>
            <a:pPr marL="0" indent="0" defTabSz="1109609">
              <a:spcBef>
                <a:spcPts val="0"/>
              </a:spcBef>
              <a:buSzTx/>
              <a:buNone/>
              <a:defRPr sz="2000">
                <a:latin typeface="Calibri"/>
                <a:ea typeface="Calibri"/>
                <a:cs typeface="Calibri"/>
                <a:sym typeface="Calibri"/>
              </a:defRPr>
            </a:pPr>
            <a:endParaRPr/>
          </a:p>
        </p:txBody>
      </p:sp>
      <p:sp>
        <p:nvSpPr>
          <p:cNvPr id="275" name="Principle"/>
          <p:cNvSpPr txBox="1">
            <a:spLocks noGrp="1"/>
          </p:cNvSpPr>
          <p:nvPr>
            <p:ph type="body" sz="quarter" idx="34"/>
          </p:nvPr>
        </p:nvSpPr>
        <p:spPr>
          <a:xfrm>
            <a:off x="1328567" y="2887635"/>
            <a:ext cx="5870077"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FFFFF"/>
                </a:solidFill>
                <a:latin typeface="Helvetica"/>
                <a:ea typeface="Helvetica"/>
                <a:cs typeface="Helvetica"/>
                <a:sym typeface="Helvetica"/>
              </a:defRPr>
            </a:lvl1pPr>
          </a:lstStyle>
          <a:p>
            <a:r>
              <a:t>Principle</a:t>
            </a:r>
          </a:p>
        </p:txBody>
      </p:sp>
      <p:sp>
        <p:nvSpPr>
          <p:cNvPr id="276" name="1"/>
          <p:cNvSpPr txBox="1">
            <a:spLocks noGrp="1"/>
          </p:cNvSpPr>
          <p:nvPr>
            <p:ph type="body" sz="quarter" idx="35"/>
          </p:nvPr>
        </p:nvSpPr>
        <p:spPr>
          <a:xfrm>
            <a:off x="3678707" y="1054331"/>
            <a:ext cx="1169798" cy="1646163"/>
          </a:xfrm>
          <a:prstGeom prst="rect">
            <a:avLst/>
          </a:prstGeom>
        </p:spPr>
        <p:txBody>
          <a:bodyPr lIns="55453" tIns="55453" rIns="55453" bIns="55453" anchor="t">
            <a:noAutofit/>
          </a:bodyPr>
          <a:lstStyle>
            <a:lvl1pPr marL="0" indent="0" algn="ctr" defTabSz="1109609">
              <a:lnSpc>
                <a:spcPct val="80000"/>
              </a:lnSpc>
              <a:spcBef>
                <a:spcPts val="0"/>
              </a:spcBef>
              <a:buSzTx/>
              <a:buNone/>
              <a:defRPr sz="12000" b="1">
                <a:solidFill>
                  <a:srgbClr val="FFFFFF"/>
                </a:solidFill>
                <a:latin typeface="Helvetica"/>
                <a:ea typeface="Helvetica"/>
                <a:cs typeface="Helvetica"/>
                <a:sym typeface="Helvetica"/>
              </a:defRPr>
            </a:lvl1pPr>
          </a:lstStyle>
          <a:p>
            <a:r>
              <a:t>1</a:t>
            </a:r>
          </a:p>
        </p:txBody>
      </p:sp>
      <p:sp>
        <p:nvSpPr>
          <p:cNvPr id="277" name="“ Don’t make me call you for the right answer.”"/>
          <p:cNvSpPr txBox="1">
            <a:spLocks noGrp="1"/>
          </p:cNvSpPr>
          <p:nvPr>
            <p:ph type="body" sz="quarter" idx="36"/>
          </p:nvPr>
        </p:nvSpPr>
        <p:spPr>
          <a:xfrm>
            <a:off x="1039125" y="4228601"/>
            <a:ext cx="6448961" cy="2657855"/>
          </a:xfrm>
          <a:prstGeom prst="rect">
            <a:avLst/>
          </a:prstGeom>
        </p:spPr>
        <p:txBody>
          <a:bodyPr lIns="0" tIns="0" rIns="0" bIns="0" anchor="t"/>
          <a:lstStyle>
            <a:lvl1pPr marL="0" indent="0" algn="ctr" defTabSz="554804">
              <a:lnSpc>
                <a:spcPts val="6000"/>
              </a:lnSpc>
              <a:spcBef>
                <a:spcPts val="0"/>
              </a:spcBef>
              <a:buSzTx/>
              <a:buNone/>
              <a:defRPr sz="5400">
                <a:solidFill>
                  <a:srgbClr val="FFFFFF"/>
                </a:solidFill>
                <a:latin typeface="Helvetica"/>
                <a:ea typeface="Helvetica"/>
                <a:cs typeface="Helvetica"/>
                <a:sym typeface="Helvetica"/>
              </a:defRPr>
            </a:lvl1pPr>
          </a:lstStyle>
          <a:p>
            <a:r>
              <a:t>“ Don’t make me call you for the right answer.”</a:t>
            </a:r>
          </a:p>
        </p:txBody>
      </p:sp>
      <p:sp>
        <p:nvSpPr>
          <p:cNvPr id="278" name="Line"/>
          <p:cNvSpPr/>
          <p:nvPr/>
        </p:nvSpPr>
        <p:spPr>
          <a:xfrm>
            <a:off x="2525792" y="6837522"/>
            <a:ext cx="3475627"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279" name="What it means"/>
          <p:cNvSpPr txBox="1">
            <a:spLocks noGrp="1"/>
          </p:cNvSpPr>
          <p:nvPr>
            <p:ph type="body" sz="quarter" idx="37"/>
          </p:nvPr>
        </p:nvSpPr>
        <p:spPr>
          <a:xfrm>
            <a:off x="1328567" y="7836788"/>
            <a:ext cx="5870077" cy="1006935"/>
          </a:xfrm>
          <a:prstGeom prst="rect">
            <a:avLst/>
          </a:prstGeom>
        </p:spPr>
        <p:txBody>
          <a:bodyPr lIns="55453" tIns="55453" rIns="55453" bIns="55453" anchor="t">
            <a:noAutofit/>
          </a:bodyPr>
          <a:lstStyle>
            <a:lvl1pPr marL="0" indent="0" algn="ctr" defTabSz="554804">
              <a:spcBef>
                <a:spcPts val="0"/>
              </a:spcBef>
              <a:buSzTx/>
              <a:buNone/>
              <a:defRPr sz="2400" b="1" cap="all">
                <a:solidFill>
                  <a:srgbClr val="FFFFFF"/>
                </a:solidFill>
                <a:latin typeface="Helvetica"/>
                <a:ea typeface="Helvetica"/>
                <a:cs typeface="Helvetica"/>
                <a:sym typeface="Helvetica"/>
              </a:defRPr>
            </a:lvl1pPr>
          </a:lstStyle>
          <a:p>
            <a:r>
              <a:t>What it means</a:t>
            </a:r>
          </a:p>
        </p:txBody>
      </p:sp>
      <p:sp>
        <p:nvSpPr>
          <p:cNvPr id="280" name="Duis autem vel eum iriure Dolor in hendrerit in dsf Vulputate velit esse molestie consequat, vel illum dolore eu feugiat nulla facilisis at ver"/>
          <p:cNvSpPr txBox="1">
            <a:spLocks noGrp="1"/>
          </p:cNvSpPr>
          <p:nvPr>
            <p:ph type="body" sz="quarter" idx="38"/>
          </p:nvPr>
        </p:nvSpPr>
        <p:spPr>
          <a:xfrm>
            <a:off x="1088204" y="8480415"/>
            <a:ext cx="6350803" cy="2424033"/>
          </a:xfrm>
          <a:prstGeom prst="rect">
            <a:avLst/>
          </a:prstGeom>
        </p:spPr>
        <p:txBody>
          <a:bodyPr lIns="55453" tIns="55453" rIns="55453" bIns="55453" anchor="t">
            <a:noAutofit/>
          </a:bodyPr>
          <a:lstStyle>
            <a:lvl1pPr marL="0" indent="0" algn="ctr" defTabSz="1109609">
              <a:spcBef>
                <a:spcPts val="100"/>
              </a:spcBef>
              <a:buSzTx/>
              <a:buNone/>
              <a:defRPr sz="2800">
                <a:solidFill>
                  <a:srgbClr val="FFFFFF"/>
                </a:solidFill>
                <a:latin typeface="Helvetica"/>
                <a:ea typeface="Helvetica"/>
                <a:cs typeface="Helvetica"/>
                <a:sym typeface="Helvetica"/>
              </a:defRPr>
            </a:lvl1pPr>
          </a:lstStyle>
          <a:p>
            <a:r>
              <a:t>Duis autem vel eum iriure Dolor in hendrerit in dsf Vulputate velit esse molestie consequat, vel illum dolore eu feugiat nulla facilisis at ver</a:t>
            </a:r>
          </a:p>
        </p:txBody>
      </p:sp>
      <p:pic>
        <p:nvPicPr>
          <p:cNvPr id="281" name="image.pdf" descr="image.pdf"/>
          <p:cNvPicPr>
            <a:picLocks noChangeAspect="1"/>
          </p:cNvPicPr>
          <p:nvPr/>
        </p:nvPicPr>
        <p:blipFill>
          <a:blip r:embed="rId3"/>
          <a:stretch>
            <a:fillRect/>
          </a:stretch>
        </p:blipFill>
        <p:spPr>
          <a:xfrm>
            <a:off x="22271132" y="12684435"/>
            <a:ext cx="1278505" cy="498695"/>
          </a:xfrm>
          <a:prstGeom prst="rect">
            <a:avLst/>
          </a:prstGeom>
          <a:ln w="12700">
            <a:miter lim="400000"/>
          </a:ln>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lack">
    <p:bg>
      <p:bgPr>
        <a:solidFill>
          <a:srgbClr val="211F20"/>
        </a:solidFill>
        <a:effectLst/>
      </p:bgPr>
    </p:bg>
    <p:spTree>
      <p:nvGrpSpPr>
        <p:cNvPr id="1" name=""/>
        <p:cNvGrpSpPr/>
        <p:nvPr/>
      </p:nvGrpSpPr>
      <p:grpSpPr>
        <a:xfrm>
          <a:off x="0" y="0"/>
          <a:ext cx="0" cy="0"/>
          <a:chOff x="0" y="0"/>
          <a:chExt cx="0" cy="0"/>
        </a:xfrm>
      </p:grpSpPr>
      <p:sp>
        <p:nvSpPr>
          <p:cNvPr id="288" name="Feugiat nulla facilisis at vero dolore delenit."/>
          <p:cNvSpPr txBox="1">
            <a:spLocks noGrp="1"/>
          </p:cNvSpPr>
          <p:nvPr>
            <p:ph type="body" idx="21"/>
          </p:nvPr>
        </p:nvSpPr>
        <p:spPr>
          <a:xfrm>
            <a:off x="1979370" y="4578257"/>
            <a:ext cx="20425260" cy="6558833"/>
          </a:xfrm>
          <a:prstGeom prst="rect">
            <a:avLst/>
          </a:prstGeom>
        </p:spPr>
        <p:txBody>
          <a:bodyPr lIns="55453" tIns="55453" rIns="55453" bIns="55453">
            <a:noAutofit/>
          </a:bodyPr>
          <a:lstStyle>
            <a:lvl1pPr marL="0" indent="0" algn="ctr" defTabSz="554804">
              <a:lnSpc>
                <a:spcPct val="90000"/>
              </a:lnSpc>
              <a:spcBef>
                <a:spcPts val="0"/>
              </a:spcBef>
              <a:buSzTx/>
              <a:buNone/>
              <a:defRPr sz="14400">
                <a:solidFill>
                  <a:srgbClr val="FFFFFF"/>
                </a:solidFill>
                <a:latin typeface="Helvetica"/>
                <a:ea typeface="Helvetica"/>
                <a:cs typeface="Helvetica"/>
                <a:sym typeface="Helvetica"/>
              </a:defRPr>
            </a:lvl1pPr>
          </a:lstStyle>
          <a:p>
            <a:r>
              <a:t>Feugiat nulla facilisis at vero dolore delenit.</a:t>
            </a:r>
          </a:p>
        </p:txBody>
      </p:sp>
      <p:sp>
        <p:nvSpPr>
          <p:cNvPr id="289" name="Lorem ipsum dolor"/>
          <p:cNvSpPr txBox="1">
            <a:spLocks noGrp="1"/>
          </p:cNvSpPr>
          <p:nvPr>
            <p:ph type="body" sz="quarter" idx="22"/>
          </p:nvPr>
        </p:nvSpPr>
        <p:spPr>
          <a:xfrm>
            <a:off x="9258817" y="3607827"/>
            <a:ext cx="5870077" cy="781737"/>
          </a:xfrm>
          <a:prstGeom prst="rect">
            <a:avLst/>
          </a:prstGeom>
        </p:spPr>
        <p:txBody>
          <a:bodyPr lIns="55453" tIns="55453" rIns="55453" bIns="55453" anchor="t"/>
          <a:lstStyle>
            <a:lvl1pPr marL="0" indent="0" algn="ctr" defTabSz="554804">
              <a:spcBef>
                <a:spcPts val="0"/>
              </a:spcBef>
              <a:buSzTx/>
              <a:buNone/>
              <a:defRPr sz="3600" b="1" cap="all">
                <a:solidFill>
                  <a:srgbClr val="F15754"/>
                </a:solidFill>
                <a:latin typeface="Helvetica"/>
                <a:ea typeface="Helvetica"/>
                <a:cs typeface="Helvetica"/>
                <a:sym typeface="Helvetica"/>
              </a:defRPr>
            </a:lvl1pPr>
          </a:lstStyle>
          <a:p>
            <a:r>
              <a:t>Lorem ipsum dolor</a:t>
            </a:r>
          </a:p>
        </p:txBody>
      </p:sp>
      <p:sp>
        <p:nvSpPr>
          <p:cNvPr id="290"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B5B5B7"/>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in Title 3">
    <p:bg>
      <p:bgPr>
        <a:solidFill>
          <a:srgbClr val="EB3F43"/>
        </a:solidFill>
        <a:effectLst/>
      </p:bgPr>
    </p:bg>
    <p:spTree>
      <p:nvGrpSpPr>
        <p:cNvPr id="1" name=""/>
        <p:cNvGrpSpPr/>
        <p:nvPr/>
      </p:nvGrpSpPr>
      <p:grpSpPr>
        <a:xfrm>
          <a:off x="0" y="0"/>
          <a:ext cx="0" cy="0"/>
          <a:chOff x="0" y="0"/>
          <a:chExt cx="0" cy="0"/>
        </a:xfrm>
      </p:grpSpPr>
      <p:pic>
        <p:nvPicPr>
          <p:cNvPr id="297" name="image.pdf" descr="image.pdf"/>
          <p:cNvPicPr>
            <a:picLocks noChangeAspect="1"/>
          </p:cNvPicPr>
          <p:nvPr/>
        </p:nvPicPr>
        <p:blipFill>
          <a:blip r:embed="rId2"/>
          <a:stretch>
            <a:fillRect/>
          </a:stretch>
        </p:blipFill>
        <p:spPr>
          <a:xfrm>
            <a:off x="13198372" y="10667042"/>
            <a:ext cx="3311789" cy="1293909"/>
          </a:xfrm>
          <a:prstGeom prst="rect">
            <a:avLst/>
          </a:prstGeom>
          <a:ln w="12700">
            <a:miter lim="400000"/>
          </a:ln>
        </p:spPr>
      </p:pic>
      <p:sp>
        <p:nvSpPr>
          <p:cNvPr id="298"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867F7C"/>
                </a:solidFill>
                <a:latin typeface="Helvetica"/>
                <a:ea typeface="Helvetica"/>
                <a:cs typeface="Helvetica"/>
                <a:sym typeface="Helvetica"/>
              </a:defRPr>
            </a:lvl1pPr>
          </a:lstStyle>
          <a:p>
            <a:fld id="{86CB4B4D-7CA3-9044-876B-883B54F8677D}" type="slidenum">
              <a:t>‹#›</a:t>
            </a:fld>
            <a:endParaRPr/>
          </a:p>
        </p:txBody>
      </p:sp>
      <p:graphicFrame>
        <p:nvGraphicFramePr>
          <p:cNvPr id="299"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FFFFFF"/>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300" name="Start Right, Marketing &amp; Online Banking sites"/>
          <p:cNvSpPr txBox="1">
            <a:spLocks noGrp="1"/>
          </p:cNvSpPr>
          <p:nvPr>
            <p:ph type="body" sz="quarter" idx="21"/>
          </p:nvPr>
        </p:nvSpPr>
        <p:spPr>
          <a:xfrm>
            <a:off x="668133" y="5463286"/>
            <a:ext cx="17069186" cy="2789428"/>
          </a:xfrm>
          <a:prstGeom prst="rect">
            <a:avLst/>
          </a:prstGeom>
        </p:spPr>
        <p:txBody>
          <a:bodyPr lIns="0" tIns="0" rIns="0" bIns="0" anchor="t">
            <a:noAutofit/>
          </a:bodyPr>
          <a:lstStyle>
            <a:lvl1pPr marL="0" indent="0" defTabSz="1109609">
              <a:spcBef>
                <a:spcPts val="0"/>
              </a:spcBef>
              <a:buSzTx/>
              <a:buNone/>
              <a:defRPr sz="8200" i="1">
                <a:solidFill>
                  <a:srgbClr val="FFFFFF"/>
                </a:solidFill>
                <a:latin typeface="Helvetica"/>
                <a:ea typeface="Helvetica"/>
                <a:cs typeface="Helvetica"/>
                <a:sym typeface="Helvetica"/>
              </a:defRPr>
            </a:lvl1pPr>
          </a:lstStyle>
          <a:p>
            <a:r>
              <a:t>Start Right, Marketing &amp; Online Banking sites</a:t>
            </a:r>
          </a:p>
        </p:txBody>
      </p:sp>
      <p:sp>
        <p:nvSpPr>
          <p:cNvPr id="301" name="Experience scale results"/>
          <p:cNvSpPr txBox="1">
            <a:spLocks noGrp="1"/>
          </p:cNvSpPr>
          <p:nvPr>
            <p:ph type="body" sz="quarter" idx="22"/>
          </p:nvPr>
        </p:nvSpPr>
        <p:spPr>
          <a:xfrm>
            <a:off x="681611" y="761999"/>
            <a:ext cx="10904618" cy="2478542"/>
          </a:xfrm>
          <a:prstGeom prst="rect">
            <a:avLst/>
          </a:prstGeom>
        </p:spPr>
        <p:txBody>
          <a:bodyPr lIns="0" tIns="0" rIns="0" bIns="0" anchor="t"/>
          <a:lstStyle>
            <a:lvl1pPr marL="0" indent="0" defTabSz="554804">
              <a:lnSpc>
                <a:spcPts val="8000"/>
              </a:lnSpc>
              <a:spcBef>
                <a:spcPts val="0"/>
              </a:spcBef>
              <a:buSzTx/>
              <a:buNone/>
              <a:defRPr sz="8200">
                <a:solidFill>
                  <a:srgbClr val="FFFFFF"/>
                </a:solidFill>
                <a:latin typeface="Helvetica"/>
                <a:ea typeface="Helvetica"/>
                <a:cs typeface="Helvetica"/>
                <a:sym typeface="Helvetica"/>
              </a:defRPr>
            </a:lvl1pPr>
          </a:lstStyle>
          <a:p>
            <a:r>
              <a:t>Experience scale results</a:t>
            </a:r>
          </a:p>
        </p:txBody>
      </p:sp>
      <p:sp>
        <p:nvSpPr>
          <p:cNvPr id="302" name="Line"/>
          <p:cNvSpPr/>
          <p:nvPr/>
        </p:nvSpPr>
        <p:spPr>
          <a:xfrm flipV="1">
            <a:off x="17062990" y="10475459"/>
            <a:ext cx="1" cy="1584653"/>
          </a:xfrm>
          <a:prstGeom prst="line">
            <a:avLst/>
          </a:prstGeom>
          <a:ln w="25400">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pic>
        <p:nvPicPr>
          <p:cNvPr id="303" name="Image" descr="Image"/>
          <p:cNvPicPr>
            <a:picLocks noChangeAspect="1"/>
          </p:cNvPicPr>
          <p:nvPr/>
        </p:nvPicPr>
        <p:blipFill>
          <a:blip r:embed="rId3"/>
          <a:stretch>
            <a:fillRect/>
          </a:stretch>
        </p:blipFill>
        <p:spPr>
          <a:xfrm>
            <a:off x="17778621" y="10988952"/>
            <a:ext cx="5226108" cy="776343"/>
          </a:xfrm>
          <a:prstGeom prst="rect">
            <a:avLst/>
          </a:prstGeom>
          <a:ln w="12700">
            <a:miter lim="400000"/>
          </a:ln>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INITIONS">
    <p:bg>
      <p:bgPr>
        <a:solidFill>
          <a:srgbClr val="24298F"/>
        </a:solidFill>
        <a:effectLst/>
      </p:bgPr>
    </p:bg>
    <p:spTree>
      <p:nvGrpSpPr>
        <p:cNvPr id="1" name=""/>
        <p:cNvGrpSpPr/>
        <p:nvPr/>
      </p:nvGrpSpPr>
      <p:grpSpPr>
        <a:xfrm>
          <a:off x="0" y="0"/>
          <a:ext cx="0" cy="0"/>
          <a:chOff x="0" y="0"/>
          <a:chExt cx="0" cy="0"/>
        </a:xfrm>
      </p:grpSpPr>
      <p:sp>
        <p:nvSpPr>
          <p:cNvPr id="310" name="Line"/>
          <p:cNvSpPr/>
          <p:nvPr/>
        </p:nvSpPr>
        <p:spPr>
          <a:xfrm>
            <a:off x="606519" y="1501375"/>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1" name="Line"/>
          <p:cNvSpPr/>
          <p:nvPr/>
        </p:nvSpPr>
        <p:spPr>
          <a:xfrm>
            <a:off x="606519" y="2926214"/>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2" name="Line"/>
          <p:cNvSpPr/>
          <p:nvPr/>
        </p:nvSpPr>
        <p:spPr>
          <a:xfrm>
            <a:off x="606519" y="5775892"/>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3" name="Line"/>
          <p:cNvSpPr/>
          <p:nvPr/>
        </p:nvSpPr>
        <p:spPr>
          <a:xfrm>
            <a:off x="606519" y="7198806"/>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4" name="Line"/>
          <p:cNvSpPr/>
          <p:nvPr/>
        </p:nvSpPr>
        <p:spPr>
          <a:xfrm>
            <a:off x="606519" y="8623644"/>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5" name="Line"/>
          <p:cNvSpPr/>
          <p:nvPr/>
        </p:nvSpPr>
        <p:spPr>
          <a:xfrm>
            <a:off x="606519" y="10048483"/>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6" name="Line"/>
          <p:cNvSpPr/>
          <p:nvPr/>
        </p:nvSpPr>
        <p:spPr>
          <a:xfrm>
            <a:off x="606519" y="11473322"/>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7" name="Line"/>
          <p:cNvSpPr/>
          <p:nvPr/>
        </p:nvSpPr>
        <p:spPr>
          <a:xfrm>
            <a:off x="606519" y="4351053"/>
            <a:ext cx="23068913" cy="1"/>
          </a:xfrm>
          <a:prstGeom prst="line">
            <a:avLst/>
          </a:prstGeom>
          <a:ln w="3175">
            <a:solidFill>
              <a:srgbClr val="FFFFFF"/>
            </a:solidFill>
          </a:ln>
        </p:spPr>
        <p:txBody>
          <a:bodyPr lIns="55453" tIns="55453" rIns="55453" bIns="55453"/>
          <a:lstStyle/>
          <a:p>
            <a:pPr algn="l" defTabSz="1109609">
              <a:defRPr sz="2000" b="0">
                <a:latin typeface="Calibri"/>
                <a:ea typeface="Calibri"/>
                <a:cs typeface="Calibri"/>
                <a:sym typeface="Calibri"/>
              </a:defRPr>
            </a:pPr>
            <a:endParaRPr/>
          </a:p>
        </p:txBody>
      </p:sp>
      <p:sp>
        <p:nvSpPr>
          <p:cNvPr id="318"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FFFFFF"/>
                </a:solidFill>
                <a:latin typeface="Helvetica"/>
                <a:ea typeface="Helvetica"/>
                <a:cs typeface="Helvetica"/>
                <a:sym typeface="Helvetica"/>
              </a:defRPr>
            </a:lvl1pPr>
          </a:lstStyle>
          <a:p>
            <a:fld id="{86CB4B4D-7CA3-9044-876B-883B54F8677D}" type="slidenum">
              <a:t>‹#›</a:t>
            </a:fld>
            <a:endParaRPr/>
          </a:p>
        </p:txBody>
      </p:sp>
      <p:graphicFrame>
        <p:nvGraphicFramePr>
          <p:cNvPr id="319" name="Table"/>
          <p:cNvGraphicFramePr/>
          <p:nvPr/>
        </p:nvGraphicFramePr>
        <p:xfrm>
          <a:off x="679568" y="12796112"/>
          <a:ext cx="4572001" cy="400497"/>
        </p:xfrm>
        <a:graphic>
          <a:graphicData uri="http://schemas.openxmlformats.org/drawingml/2006/table">
            <a:tbl>
              <a:tblPr>
                <a:tableStyleId>{4C3C2611-4C71-4FC5-86AE-919BDF0F9419}</a:tableStyleId>
              </a:tblPr>
              <a:tblGrid>
                <a:gridCol w="4572000">
                  <a:extLst>
                    <a:ext uri="{9D8B030D-6E8A-4147-A177-3AD203B41FA5}">
                      <a16:colId xmlns:a16="http://schemas.microsoft.com/office/drawing/2014/main" val="20000"/>
                    </a:ext>
                  </a:extLst>
                </a:gridCol>
              </a:tblGrid>
              <a:tr h="400495">
                <a:tc>
                  <a:txBody>
                    <a:bodyPr/>
                    <a:lstStyle/>
                    <a:p>
                      <a:pPr algn="l" defTabSz="1109609">
                        <a:defRPr sz="1800"/>
                      </a:pPr>
                      <a:r>
                        <a:rPr sz="2000">
                          <a:solidFill>
                            <a:srgbClr val="FFFFFF"/>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320" name="Exerci tation ullamcorper…"/>
          <p:cNvSpPr txBox="1">
            <a:spLocks noGrp="1"/>
          </p:cNvSpPr>
          <p:nvPr>
            <p:ph type="body" idx="21"/>
          </p:nvPr>
        </p:nvSpPr>
        <p:spPr>
          <a:xfrm>
            <a:off x="6625501" y="1890318"/>
            <a:ext cx="16841982" cy="10147164"/>
          </a:xfrm>
          <a:prstGeom prst="rect">
            <a:avLst/>
          </a:prstGeom>
        </p:spPr>
        <p:txBody>
          <a:bodyPr lIns="0" tIns="0" rIns="0" bIns="0" anchor="t">
            <a:noAutofit/>
          </a:bodyPr>
          <a:lstStyle/>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Exerci tation ullamcorper</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Blandit praesent luptatum zzril delenit </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Duis dolore te feugait </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Nostrud exerci tation ullamcorper </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Dolor sit amet, consectetuer </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Feugiat nostrud exerci</a:t>
            </a:r>
            <a:endParaRPr>
              <a:solidFill>
                <a:srgbClr val="000000"/>
              </a:solidFill>
            </a:endParaRPr>
          </a:p>
          <a:p>
            <a:pPr marL="0" indent="0" defTabSz="554804">
              <a:lnSpc>
                <a:spcPts val="10600"/>
              </a:lnSpc>
              <a:spcBef>
                <a:spcPts val="5500"/>
              </a:spcBef>
              <a:buSzTx/>
              <a:buNone/>
              <a:defRPr sz="4200">
                <a:solidFill>
                  <a:srgbClr val="FFFFFF"/>
                </a:solidFill>
                <a:latin typeface="Helvetica"/>
                <a:ea typeface="Helvetica"/>
                <a:cs typeface="Helvetica"/>
                <a:sym typeface="Helvetica"/>
              </a:defRPr>
            </a:pPr>
            <a:r>
              <a:t>Odio dignissim qui </a:t>
            </a:r>
          </a:p>
        </p:txBody>
      </p:sp>
      <p:sp>
        <p:nvSpPr>
          <p:cNvPr id="321" name="Lorem ipsum:…"/>
          <p:cNvSpPr txBox="1">
            <a:spLocks noGrp="1"/>
          </p:cNvSpPr>
          <p:nvPr>
            <p:ph type="body" sz="quarter" idx="22"/>
          </p:nvPr>
        </p:nvSpPr>
        <p:spPr>
          <a:xfrm>
            <a:off x="643102" y="1871063"/>
            <a:ext cx="5647370" cy="10536108"/>
          </a:xfrm>
          <a:prstGeom prst="rect">
            <a:avLst/>
          </a:prstGeom>
        </p:spPr>
        <p:txBody>
          <a:bodyPr lIns="0" tIns="0" rIns="0" bIns="0" anchor="t"/>
          <a:lstStyle/>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a:p>
            <a:pPr marL="0" indent="0" defTabSz="1109609">
              <a:lnSpc>
                <a:spcPts val="5500"/>
              </a:lnSpc>
              <a:spcBef>
                <a:spcPts val="5500"/>
              </a:spcBef>
              <a:buSzTx/>
              <a:buNone/>
              <a:defRPr sz="4200">
                <a:solidFill>
                  <a:srgbClr val="F04A4A"/>
                </a:solidFill>
                <a:latin typeface="Helvetica"/>
                <a:ea typeface="Helvetica"/>
                <a:cs typeface="Helvetica"/>
                <a:sym typeface="Helvetica"/>
              </a:defRPr>
            </a:pPr>
            <a:r>
              <a:t>Lorem ipsum:</a:t>
            </a:r>
          </a:p>
        </p:txBody>
      </p:sp>
      <p:sp>
        <p:nvSpPr>
          <p:cNvPr id="322" name="Cons Ectetuer"/>
          <p:cNvSpPr txBox="1">
            <a:spLocks noGrp="1"/>
          </p:cNvSpPr>
          <p:nvPr>
            <p:ph type="body" sz="quarter" idx="23"/>
          </p:nvPr>
        </p:nvSpPr>
        <p:spPr>
          <a:xfrm>
            <a:off x="698940" y="613739"/>
            <a:ext cx="10538034" cy="629626"/>
          </a:xfrm>
          <a:prstGeom prst="rect">
            <a:avLst/>
          </a:prstGeom>
        </p:spPr>
        <p:txBody>
          <a:bodyPr lIns="0" tIns="0" rIns="0" bIns="0" anchor="t"/>
          <a:lstStyle/>
          <a:p>
            <a:pPr marL="0" indent="0" defTabSz="1109609">
              <a:lnSpc>
                <a:spcPct val="80000"/>
              </a:lnSpc>
              <a:spcBef>
                <a:spcPts val="100"/>
              </a:spcBef>
              <a:buSzTx/>
              <a:buNone/>
              <a:defRPr sz="2800">
                <a:solidFill>
                  <a:srgbClr val="FFFFFF"/>
                </a:solidFill>
                <a:latin typeface="Helvetica"/>
                <a:ea typeface="Helvetica"/>
                <a:cs typeface="Helvetica"/>
                <a:sym typeface="Helvetica"/>
              </a:defRPr>
            </a:pPr>
            <a:r>
              <a:t>Cons Ectetuer</a:t>
            </a:r>
            <a:r>
              <a:rPr sz="1400">
                <a:solidFill>
                  <a:srgbClr val="000000"/>
                </a:solidFill>
                <a:latin typeface="Times Roman"/>
                <a:ea typeface="Times Roman"/>
                <a:cs typeface="Times Roman"/>
                <a:sym typeface="Times Roman"/>
              </a:rPr>
              <a:t> </a:t>
            </a:r>
          </a:p>
        </p:txBody>
      </p:sp>
      <p:pic>
        <p:nvPicPr>
          <p:cNvPr id="323" name="image.pdf" descr="image.pdf"/>
          <p:cNvPicPr>
            <a:picLocks noChangeAspect="1"/>
          </p:cNvPicPr>
          <p:nvPr/>
        </p:nvPicPr>
        <p:blipFill>
          <a:blip r:embed="rId2"/>
          <a:stretch>
            <a:fillRect/>
          </a:stretch>
        </p:blipFill>
        <p:spPr>
          <a:xfrm>
            <a:off x="22317343" y="12684435"/>
            <a:ext cx="1278505" cy="498695"/>
          </a:xfrm>
          <a:prstGeom prst="rect">
            <a:avLst/>
          </a:prstGeom>
          <a:ln w="12700">
            <a:miter lim="400000"/>
          </a:ln>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cards">
    <p:spTree>
      <p:nvGrpSpPr>
        <p:cNvPr id="1" name=""/>
        <p:cNvGrpSpPr/>
        <p:nvPr/>
      </p:nvGrpSpPr>
      <p:grpSpPr>
        <a:xfrm>
          <a:off x="0" y="0"/>
          <a:ext cx="0" cy="0"/>
          <a:chOff x="0" y="0"/>
          <a:chExt cx="0" cy="0"/>
        </a:xfrm>
      </p:grpSpPr>
      <p:sp>
        <p:nvSpPr>
          <p:cNvPr id="330" name="01"/>
          <p:cNvSpPr txBox="1"/>
          <p:nvPr/>
        </p:nvSpPr>
        <p:spPr>
          <a:xfrm>
            <a:off x="23237874" y="12788900"/>
            <a:ext cx="396827"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a:defRPr sz="2000" b="0">
                <a:solidFill>
                  <a:srgbClr val="404042"/>
                </a:solidFill>
                <a:latin typeface="Helvetica"/>
                <a:ea typeface="Helvetica"/>
                <a:cs typeface="Helvetica"/>
                <a:sym typeface="Helvetica"/>
              </a:defRPr>
            </a:lvl1pPr>
          </a:lstStyle>
          <a:p>
            <a:r>
              <a:t>01</a:t>
            </a:r>
          </a:p>
        </p:txBody>
      </p:sp>
      <p:graphicFrame>
        <p:nvGraphicFramePr>
          <p:cNvPr id="331" name="Table"/>
          <p:cNvGraphicFramePr/>
          <p:nvPr/>
        </p:nvGraphicFramePr>
        <p:xfrm>
          <a:off x="788889" y="12827000"/>
          <a:ext cx="3769520" cy="330200"/>
        </p:xfrm>
        <a:graphic>
          <a:graphicData uri="http://schemas.openxmlformats.org/drawingml/2006/table">
            <a:tbl>
              <a:tblPr>
                <a:tableStyleId>{4C3C2611-4C71-4FC5-86AE-919BDF0F9419}</a:tableStyleId>
              </a:tblPr>
              <a:tblGrid>
                <a:gridCol w="3769518">
                  <a:extLst>
                    <a:ext uri="{9D8B030D-6E8A-4147-A177-3AD203B41FA5}">
                      <a16:colId xmlns:a16="http://schemas.microsoft.com/office/drawing/2014/main" val="20000"/>
                    </a:ext>
                  </a:extLst>
                </a:gridCol>
              </a:tblGrid>
              <a:tr h="330200">
                <a:tc>
                  <a:txBody>
                    <a:bodyPr/>
                    <a:lstStyle/>
                    <a:p>
                      <a:pPr algn="l" defTabSz="914400">
                        <a:defRPr sz="1800"/>
                      </a:pPr>
                      <a:r>
                        <a:rPr sz="2000">
                          <a:solidFill>
                            <a:srgbClr val="404042"/>
                          </a:solidFill>
                          <a:latin typeface="Helvetica"/>
                          <a:ea typeface="Helvetica"/>
                          <a:cs typeface="Helvetica"/>
                          <a:sym typeface="Helvetica"/>
                        </a:rPr>
                        <a:t>January 26, 2023</a:t>
                      </a:r>
                    </a:p>
                  </a:txBody>
                  <a:tcPr marL="0" marR="0" marT="0" marB="0" horzOverflow="overflow">
                    <a:noFill/>
                  </a:tcPr>
                </a:tc>
                <a:extLst>
                  <a:ext uri="{0D108BD9-81ED-4DB2-BD59-A6C34878D82A}">
                    <a16:rowId xmlns:a16="http://schemas.microsoft.com/office/drawing/2014/main" val="10000"/>
                  </a:ext>
                </a:extLst>
              </a:tr>
            </a:tbl>
          </a:graphicData>
        </a:graphic>
      </p:graphicFrame>
      <p:sp>
        <p:nvSpPr>
          <p:cNvPr id="332" name="Slide Number"/>
          <p:cNvSpPr txBox="1">
            <a:spLocks noGrp="1"/>
          </p:cNvSpPr>
          <p:nvPr>
            <p:ph type="sldNum" sz="quarter" idx="2"/>
          </p:nvPr>
        </p:nvSpPr>
        <p:spPr>
          <a:xfrm>
            <a:off x="12503770" y="12747006"/>
            <a:ext cx="292374" cy="279401"/>
          </a:xfrm>
          <a:prstGeom prst="rect">
            <a:avLst/>
          </a:prstGeom>
        </p:spPr>
        <p:txBody>
          <a:bodyPr lIns="0" tIns="0" rIns="0" bIns="0"/>
          <a:lstStyle>
            <a:lvl1pPr indent="25400" algn="l" defTabSz="1109609">
              <a:defRPr sz="1800">
                <a:solidFill>
                  <a:srgbClr val="867F7C"/>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Numbered - 3">
    <p:spTree>
      <p:nvGrpSpPr>
        <p:cNvPr id="1" name=""/>
        <p:cNvGrpSpPr/>
        <p:nvPr/>
      </p:nvGrpSpPr>
      <p:grpSpPr>
        <a:xfrm>
          <a:off x="0" y="0"/>
          <a:ext cx="0" cy="0"/>
          <a:chOff x="0" y="0"/>
          <a:chExt cx="0" cy="0"/>
        </a:xfrm>
      </p:grpSpPr>
      <p:sp>
        <p:nvSpPr>
          <p:cNvPr id="339" name="Rectangle"/>
          <p:cNvSpPr>
            <a:spLocks noGrp="1"/>
          </p:cNvSpPr>
          <p:nvPr>
            <p:ph type="body" sz="quarter" idx="21"/>
          </p:nvPr>
        </p:nvSpPr>
        <p:spPr>
          <a:xfrm>
            <a:off x="11242133" y="2677163"/>
            <a:ext cx="1899733" cy="190501"/>
          </a:xfrm>
          <a:prstGeom prst="rect">
            <a:avLst/>
          </a:prstGeom>
          <a:solidFill>
            <a:srgbClr val="101820"/>
          </a:solidFill>
        </p:spPr>
        <p:txBody>
          <a:bodyPr lIns="121919" tIns="121919" rIns="121919" bIns="121919" anchor="t">
            <a:noAutofit/>
          </a:bodyPr>
          <a:lstStyle/>
          <a:p>
            <a:pPr marL="0" indent="0" algn="ctr" defTabSz="1219200">
              <a:lnSpc>
                <a:spcPts val="9100"/>
              </a:lnSpc>
              <a:spcBef>
                <a:spcPts val="600"/>
              </a:spcBef>
              <a:buSzTx/>
              <a:buNone/>
              <a:defRPr sz="5100" b="1" spc="-102">
                <a:solidFill>
                  <a:srgbClr val="FFFFFF"/>
                </a:solidFill>
                <a:latin typeface="Arial"/>
                <a:ea typeface="Arial"/>
                <a:cs typeface="Arial"/>
                <a:sym typeface="Arial"/>
              </a:defRPr>
            </a:pPr>
            <a:endParaRPr/>
          </a:p>
        </p:txBody>
      </p:sp>
      <p:sp>
        <p:nvSpPr>
          <p:cNvPr id="340" name="1"/>
          <p:cNvSpPr txBox="1">
            <a:spLocks noGrp="1"/>
          </p:cNvSpPr>
          <p:nvPr>
            <p:ph type="body" sz="quarter" idx="22"/>
          </p:nvPr>
        </p:nvSpPr>
        <p:spPr>
          <a:xfrm>
            <a:off x="1401503" y="4872157"/>
            <a:ext cx="1639045" cy="1733953"/>
          </a:xfrm>
          <a:prstGeom prst="rect">
            <a:avLst/>
          </a:prstGeom>
        </p:spPr>
        <p:txBody>
          <a:bodyPr wrap="none" anchor="b">
            <a:spAutoFit/>
          </a:bodyPr>
          <a:lstStyle>
            <a:lvl1pPr marL="0" indent="0" defTabSz="1219200">
              <a:lnSpc>
                <a:spcPts val="9100"/>
              </a:lnSpc>
              <a:spcBef>
                <a:spcPts val="300"/>
              </a:spcBef>
              <a:buSzTx/>
              <a:buNone/>
              <a:defRPr sz="18000" cap="all">
                <a:solidFill>
                  <a:srgbClr val="44BB7F"/>
                </a:solidFill>
                <a:latin typeface="Arial Black"/>
                <a:ea typeface="Arial Black"/>
                <a:cs typeface="Arial Black"/>
                <a:sym typeface="Arial Black"/>
              </a:defRPr>
            </a:lvl1pPr>
          </a:lstStyle>
          <a:p>
            <a:r>
              <a:t>1</a:t>
            </a:r>
          </a:p>
        </p:txBody>
      </p:sp>
      <p:sp>
        <p:nvSpPr>
          <p:cNvPr id="341" name="2"/>
          <p:cNvSpPr txBox="1">
            <a:spLocks noGrp="1"/>
          </p:cNvSpPr>
          <p:nvPr>
            <p:ph type="body" sz="quarter" idx="23"/>
          </p:nvPr>
        </p:nvSpPr>
        <p:spPr>
          <a:xfrm>
            <a:off x="8890914" y="4872157"/>
            <a:ext cx="1639045" cy="1733953"/>
          </a:xfrm>
          <a:prstGeom prst="rect">
            <a:avLst/>
          </a:prstGeom>
        </p:spPr>
        <p:txBody>
          <a:bodyPr wrap="none" anchor="b">
            <a:spAutoFit/>
          </a:bodyPr>
          <a:lstStyle>
            <a:lvl1pPr marL="0" indent="0" defTabSz="1219200">
              <a:lnSpc>
                <a:spcPts val="9100"/>
              </a:lnSpc>
              <a:spcBef>
                <a:spcPts val="300"/>
              </a:spcBef>
              <a:buSzTx/>
              <a:buNone/>
              <a:defRPr sz="18000" cap="all">
                <a:solidFill>
                  <a:srgbClr val="44BB7F"/>
                </a:solidFill>
                <a:latin typeface="Arial Black"/>
                <a:ea typeface="Arial Black"/>
                <a:cs typeface="Arial Black"/>
                <a:sym typeface="Arial Black"/>
              </a:defRPr>
            </a:lvl1pPr>
          </a:lstStyle>
          <a:p>
            <a:r>
              <a:t>2</a:t>
            </a:r>
          </a:p>
        </p:txBody>
      </p:sp>
      <p:sp>
        <p:nvSpPr>
          <p:cNvPr id="342" name="Lorem ipsum dolor sit amet, eros eruditi quaestio eu cum, vim eu utinam malorum argumentum, te vel mentitum percipit instructior. Qui ne zril patrioque, iisque intellegat has no."/>
          <p:cNvSpPr>
            <a:spLocks noGrp="1"/>
          </p:cNvSpPr>
          <p:nvPr>
            <p:ph type="body" sz="quarter" idx="24"/>
          </p:nvPr>
        </p:nvSpPr>
        <p:spPr>
          <a:xfrm>
            <a:off x="8890914" y="6984236"/>
            <a:ext cx="6602172" cy="6063240"/>
          </a:xfrm>
          <a:prstGeom prst="rect">
            <a:avLst/>
          </a:prstGeom>
        </p:spPr>
        <p:txBody>
          <a:bodyPr lIns="0" tIns="0" rIns="0" bIns="0" anchor="t">
            <a:noAutofit/>
          </a:bodyPr>
          <a:lstStyle>
            <a:lvl1pPr marL="0" indent="0" defTabSz="1219200">
              <a:lnSpc>
                <a:spcPct val="90000"/>
              </a:lnSpc>
              <a:spcBef>
                <a:spcPts val="2100"/>
              </a:spcBef>
              <a:buSzTx/>
              <a:buNone/>
              <a:defRPr sz="4500" spc="0">
                <a:solidFill>
                  <a:srgbClr val="101820"/>
                </a:solidFill>
                <a:latin typeface="Arial"/>
                <a:ea typeface="Arial"/>
                <a:cs typeface="Arial"/>
                <a:sym typeface="Arial"/>
              </a:defRPr>
            </a:lvl1pPr>
          </a:lstStyle>
          <a:p>
            <a:r>
              <a:t>Lorem ipsum dolor sit amet, eros eruditi quaestio eu cum, vim eu utinam malorum argumentum, te vel mentitum percipit instructior. Qui ne zril patrioque, iisque intellegat has no.</a:t>
            </a:r>
          </a:p>
        </p:txBody>
      </p:sp>
      <p:sp>
        <p:nvSpPr>
          <p:cNvPr id="343" name="3"/>
          <p:cNvSpPr txBox="1">
            <a:spLocks noGrp="1"/>
          </p:cNvSpPr>
          <p:nvPr>
            <p:ph type="body" sz="quarter" idx="25"/>
          </p:nvPr>
        </p:nvSpPr>
        <p:spPr>
          <a:xfrm>
            <a:off x="16380325" y="4872157"/>
            <a:ext cx="1639045" cy="1733953"/>
          </a:xfrm>
          <a:prstGeom prst="rect">
            <a:avLst/>
          </a:prstGeom>
        </p:spPr>
        <p:txBody>
          <a:bodyPr wrap="none" anchor="b">
            <a:spAutoFit/>
          </a:bodyPr>
          <a:lstStyle>
            <a:lvl1pPr marL="0" indent="0" defTabSz="1219200">
              <a:lnSpc>
                <a:spcPts val="9100"/>
              </a:lnSpc>
              <a:spcBef>
                <a:spcPts val="300"/>
              </a:spcBef>
              <a:buSzTx/>
              <a:buNone/>
              <a:defRPr sz="18000" cap="all">
                <a:solidFill>
                  <a:srgbClr val="44BB7F"/>
                </a:solidFill>
                <a:latin typeface="Arial Black"/>
                <a:ea typeface="Arial Black"/>
                <a:cs typeface="Arial Black"/>
                <a:sym typeface="Arial Black"/>
              </a:defRPr>
            </a:lvl1pPr>
          </a:lstStyle>
          <a:p>
            <a:r>
              <a:t>3</a:t>
            </a:r>
          </a:p>
        </p:txBody>
      </p:sp>
      <p:sp>
        <p:nvSpPr>
          <p:cNvPr id="344" name="Lorem ipsum dolor sit amet, eros eruditi quaestio eu cum, vim eu utinam malorum argumentum, te vel mentitum percipit instructior. Qui ne zril patrioque, iisque intellegat has no."/>
          <p:cNvSpPr>
            <a:spLocks noGrp="1"/>
          </p:cNvSpPr>
          <p:nvPr>
            <p:ph type="body" sz="quarter" idx="26"/>
          </p:nvPr>
        </p:nvSpPr>
        <p:spPr>
          <a:xfrm>
            <a:off x="16380325" y="6984235"/>
            <a:ext cx="6602172" cy="6063240"/>
          </a:xfrm>
          <a:prstGeom prst="rect">
            <a:avLst/>
          </a:prstGeom>
        </p:spPr>
        <p:txBody>
          <a:bodyPr lIns="0" tIns="0" rIns="0" bIns="0" anchor="t">
            <a:noAutofit/>
          </a:bodyPr>
          <a:lstStyle>
            <a:lvl1pPr marL="0" indent="0" defTabSz="1219200">
              <a:lnSpc>
                <a:spcPct val="90000"/>
              </a:lnSpc>
              <a:spcBef>
                <a:spcPts val="2100"/>
              </a:spcBef>
              <a:buSzTx/>
              <a:buNone/>
              <a:defRPr sz="4500" spc="0">
                <a:solidFill>
                  <a:srgbClr val="101820"/>
                </a:solidFill>
                <a:latin typeface="Arial"/>
                <a:ea typeface="Arial"/>
                <a:cs typeface="Arial"/>
                <a:sym typeface="Arial"/>
              </a:defRPr>
            </a:lvl1pPr>
          </a:lstStyle>
          <a:p>
            <a:r>
              <a:t>Lorem ipsum dolor sit amet, eros eruditi quaestio eu cum, vim eu utinam malorum argumentum, te vel mentitum percipit instructior. Qui ne zril patrioque, iisque intellegat has no.</a:t>
            </a:r>
          </a:p>
        </p:txBody>
      </p:sp>
      <p:sp>
        <p:nvSpPr>
          <p:cNvPr id="345" name="Line"/>
          <p:cNvSpPr/>
          <p:nvPr/>
        </p:nvSpPr>
        <p:spPr>
          <a:xfrm>
            <a:off x="1432611" y="6513011"/>
            <a:ext cx="6602172" cy="1"/>
          </a:xfrm>
          <a:prstGeom prst="line">
            <a:avLst/>
          </a:prstGeom>
          <a:ln w="266700">
            <a:solidFill>
              <a:srgbClr val="E2EFEB"/>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46" name="Line"/>
          <p:cNvSpPr/>
          <p:nvPr/>
        </p:nvSpPr>
        <p:spPr>
          <a:xfrm>
            <a:off x="8906468" y="6513011"/>
            <a:ext cx="6602172" cy="1"/>
          </a:xfrm>
          <a:prstGeom prst="line">
            <a:avLst/>
          </a:prstGeom>
          <a:ln w="266700">
            <a:solidFill>
              <a:srgbClr val="E2EFEB"/>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47" name="Line"/>
          <p:cNvSpPr/>
          <p:nvPr/>
        </p:nvSpPr>
        <p:spPr>
          <a:xfrm>
            <a:off x="16380325" y="6513011"/>
            <a:ext cx="6602172" cy="1"/>
          </a:xfrm>
          <a:prstGeom prst="line">
            <a:avLst/>
          </a:prstGeom>
          <a:ln w="266700">
            <a:solidFill>
              <a:srgbClr val="E2EFEB"/>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48" name="Numbered"/>
          <p:cNvSpPr>
            <a:spLocks noGrp="1"/>
          </p:cNvSpPr>
          <p:nvPr>
            <p:ph type="body" sz="quarter" idx="27"/>
          </p:nvPr>
        </p:nvSpPr>
        <p:spPr>
          <a:xfrm>
            <a:off x="1406281" y="902926"/>
            <a:ext cx="21571438" cy="1235103"/>
          </a:xfrm>
          <a:prstGeom prst="rect">
            <a:avLst/>
          </a:prstGeom>
        </p:spPr>
        <p:txBody>
          <a:bodyPr lIns="0" tIns="0" rIns="0" bIns="0" anchor="t">
            <a:noAutofit/>
          </a:bodyPr>
          <a:lstStyle>
            <a:lvl1pPr marL="0" indent="0" algn="ctr" defTabSz="1219200">
              <a:lnSpc>
                <a:spcPct val="90000"/>
              </a:lnSpc>
              <a:spcBef>
                <a:spcPts val="3000"/>
              </a:spcBef>
              <a:buSzTx/>
              <a:buNone/>
              <a:defRPr sz="10200" spc="-102">
                <a:solidFill>
                  <a:srgbClr val="101820"/>
                </a:solidFill>
                <a:latin typeface="Georgia"/>
                <a:ea typeface="Georgia"/>
                <a:cs typeface="Georgia"/>
                <a:sym typeface="Georgia"/>
              </a:defRPr>
            </a:lvl1pPr>
          </a:lstStyle>
          <a:p>
            <a:r>
              <a:t>Numbered</a:t>
            </a:r>
          </a:p>
        </p:txBody>
      </p:sp>
      <p:sp>
        <p:nvSpPr>
          <p:cNvPr id="349" name="Lorem ipsum dolor sit amet, eros eruditi quaestio eu cum, vim eu utinam malorum argumentum, te vel mentitum percipit instructior. Qui ne zril patrioque, iisque intellegat has no."/>
          <p:cNvSpPr>
            <a:spLocks noGrp="1"/>
          </p:cNvSpPr>
          <p:nvPr>
            <p:ph type="body" sz="quarter" idx="28"/>
          </p:nvPr>
        </p:nvSpPr>
        <p:spPr>
          <a:xfrm>
            <a:off x="1401503" y="6984235"/>
            <a:ext cx="6602172" cy="6063240"/>
          </a:xfrm>
          <a:prstGeom prst="rect">
            <a:avLst/>
          </a:prstGeom>
        </p:spPr>
        <p:txBody>
          <a:bodyPr lIns="0" tIns="0" rIns="0" bIns="0" anchor="t">
            <a:noAutofit/>
          </a:bodyPr>
          <a:lstStyle>
            <a:lvl1pPr marL="0" indent="0" defTabSz="1219200">
              <a:lnSpc>
                <a:spcPct val="90000"/>
              </a:lnSpc>
              <a:spcBef>
                <a:spcPts val="2100"/>
              </a:spcBef>
              <a:buSzTx/>
              <a:buNone/>
              <a:defRPr sz="4500" spc="0">
                <a:solidFill>
                  <a:srgbClr val="101820"/>
                </a:solidFill>
                <a:latin typeface="Arial"/>
                <a:ea typeface="Arial"/>
                <a:cs typeface="Arial"/>
                <a:sym typeface="Arial"/>
              </a:defRPr>
            </a:lvl1pPr>
          </a:lstStyle>
          <a:p>
            <a:r>
              <a:t>Lorem ipsum dolor sit amet, eros eruditi quaestio eu cum, vim eu utinam malorum argumentum, te vel mentitum percipit instructior. Qui ne zril patrioque, iisque intellegat has no.</a:t>
            </a:r>
          </a:p>
        </p:txBody>
      </p:sp>
      <p:sp>
        <p:nvSpPr>
          <p:cNvPr id="350" name="Slide Number"/>
          <p:cNvSpPr>
            <a:spLocks noGrp="1"/>
          </p:cNvSpPr>
          <p:nvPr>
            <p:ph type="sldNum" sz="quarter" idx="2"/>
          </p:nvPr>
        </p:nvSpPr>
        <p:spPr>
          <a:xfrm>
            <a:off x="22503160" y="11879787"/>
            <a:ext cx="483840" cy="1030826"/>
          </a:xfrm>
          <a:prstGeom prst="rect">
            <a:avLst/>
          </a:prstGeom>
        </p:spPr>
        <p:txBody>
          <a:bodyPr lIns="0" tIns="0" rIns="0" bIns="0" anchor="ctr"/>
          <a:lstStyle>
            <a:lvl1pPr algn="r" defTabSz="1219200">
              <a:lnSpc>
                <a:spcPts val="9100"/>
              </a:lnSpc>
              <a:spcBef>
                <a:spcPts val="100"/>
              </a:spcBef>
              <a:defRPr sz="2700" spc="53">
                <a:solidFill>
                  <a:srgbClr val="101820"/>
                </a:solidFill>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lack">
    <p:bg>
      <p:bgPr>
        <a:solidFill>
          <a:srgbClr val="211F20"/>
        </a:solidFill>
        <a:effectLst/>
      </p:bgPr>
    </p:bg>
    <p:spTree>
      <p:nvGrpSpPr>
        <p:cNvPr id="1" name=""/>
        <p:cNvGrpSpPr/>
        <p:nvPr/>
      </p:nvGrpSpPr>
      <p:grpSpPr>
        <a:xfrm>
          <a:off x="0" y="0"/>
          <a:ext cx="0" cy="0"/>
          <a:chOff x="0" y="0"/>
          <a:chExt cx="0" cy="0"/>
        </a:xfrm>
      </p:grpSpPr>
      <p:sp>
        <p:nvSpPr>
          <p:cNvPr id="357" name="Feugiat nulla facilisis at vero dolore delenit."/>
          <p:cNvSpPr txBox="1">
            <a:spLocks noGrp="1"/>
          </p:cNvSpPr>
          <p:nvPr>
            <p:ph type="body" idx="21"/>
          </p:nvPr>
        </p:nvSpPr>
        <p:spPr>
          <a:xfrm>
            <a:off x="1979370" y="4578257"/>
            <a:ext cx="20425260" cy="6558833"/>
          </a:xfrm>
          <a:prstGeom prst="rect">
            <a:avLst/>
          </a:prstGeom>
        </p:spPr>
        <p:txBody>
          <a:bodyPr lIns="55453" tIns="55453" rIns="55453" bIns="55453">
            <a:noAutofit/>
          </a:bodyPr>
          <a:lstStyle>
            <a:lvl1pPr marL="0" indent="0" algn="ctr" defTabSz="554804">
              <a:lnSpc>
                <a:spcPct val="90000"/>
              </a:lnSpc>
              <a:spcBef>
                <a:spcPts val="100"/>
              </a:spcBef>
              <a:buSzTx/>
              <a:buNone/>
              <a:defRPr sz="14400">
                <a:solidFill>
                  <a:srgbClr val="FFFFFF"/>
                </a:solidFill>
                <a:latin typeface="Helvetica"/>
                <a:ea typeface="Helvetica"/>
                <a:cs typeface="Helvetica"/>
                <a:sym typeface="Helvetica"/>
              </a:defRPr>
            </a:lvl1pPr>
          </a:lstStyle>
          <a:p>
            <a:r>
              <a:t>Feugiat nulla facilisis at vero dolore delenit.</a:t>
            </a:r>
          </a:p>
        </p:txBody>
      </p:sp>
      <p:sp>
        <p:nvSpPr>
          <p:cNvPr id="358" name="Lorem ipsum dolor"/>
          <p:cNvSpPr txBox="1">
            <a:spLocks noGrp="1"/>
          </p:cNvSpPr>
          <p:nvPr>
            <p:ph type="body" sz="quarter" idx="22"/>
          </p:nvPr>
        </p:nvSpPr>
        <p:spPr>
          <a:xfrm>
            <a:off x="9258817" y="3607827"/>
            <a:ext cx="5870077" cy="781737"/>
          </a:xfrm>
          <a:prstGeom prst="rect">
            <a:avLst/>
          </a:prstGeom>
        </p:spPr>
        <p:txBody>
          <a:bodyPr lIns="55453" tIns="55453" rIns="55453" bIns="55453" anchor="t"/>
          <a:lstStyle>
            <a:lvl1pPr marL="0" indent="0" algn="ctr" defTabSz="366170">
              <a:lnSpc>
                <a:spcPts val="6000"/>
              </a:lnSpc>
              <a:spcBef>
                <a:spcPts val="0"/>
              </a:spcBef>
              <a:buSzTx/>
              <a:buNone/>
              <a:defRPr sz="2376" b="1" cap="all">
                <a:solidFill>
                  <a:srgbClr val="F15754"/>
                </a:solidFill>
                <a:latin typeface="Helvetica"/>
                <a:ea typeface="Helvetica"/>
                <a:cs typeface="Helvetica"/>
                <a:sym typeface="Helvetica"/>
              </a:defRPr>
            </a:lvl1pPr>
          </a:lstStyle>
          <a:p>
            <a:r>
              <a:t>Lorem ipsum dolor</a:t>
            </a:r>
          </a:p>
        </p:txBody>
      </p:sp>
      <p:sp>
        <p:nvSpPr>
          <p:cNvPr id="359" name="Slide Number"/>
          <p:cNvSpPr txBox="1">
            <a:spLocks noGrp="1"/>
          </p:cNvSpPr>
          <p:nvPr>
            <p:ph type="sldNum" sz="quarter" idx="2"/>
          </p:nvPr>
        </p:nvSpPr>
        <p:spPr>
          <a:xfrm>
            <a:off x="12503924" y="12749901"/>
            <a:ext cx="320626" cy="304801"/>
          </a:xfrm>
          <a:prstGeom prst="rect">
            <a:avLst/>
          </a:prstGeom>
        </p:spPr>
        <p:txBody>
          <a:bodyPr lIns="0" tIns="0" rIns="0" bIns="0"/>
          <a:lstStyle>
            <a:lvl1pPr indent="25400" algn="l" defTabSz="1109609">
              <a:defRPr sz="2000">
                <a:solidFill>
                  <a:srgbClr val="B5B5B7"/>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hyperlink" Target="http://denverzoo.org"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368" name="UX evaluation and key opportunities"/>
          <p:cNvSpPr txBox="1">
            <a:spLocks noGrp="1"/>
          </p:cNvSpPr>
          <p:nvPr>
            <p:ph type="body" idx="21"/>
          </p:nvPr>
        </p:nvSpPr>
        <p:spPr>
          <a:xfrm>
            <a:off x="1979370" y="4619169"/>
            <a:ext cx="20425260" cy="4477662"/>
          </a:xfrm>
          <a:prstGeom prst="rect">
            <a:avLst/>
          </a:prstGeom>
        </p:spPr>
        <p:txBody>
          <a:bodyPr anchor="t"/>
          <a:lstStyle>
            <a:lvl1pPr>
              <a:defRPr sz="12000" b="1">
                <a:latin typeface="Avenir Next Regular"/>
                <a:ea typeface="Avenir Next Regular"/>
                <a:cs typeface="Avenir Next Regular"/>
                <a:sym typeface="Avenir Next Regular"/>
              </a:defRPr>
            </a:lvl1pPr>
          </a:lstStyle>
          <a:p>
            <a:r>
              <a:t>UX evaluation and key opportunities</a:t>
            </a:r>
          </a:p>
        </p:txBody>
      </p:sp>
      <p:sp>
        <p:nvSpPr>
          <p:cNvPr id="369" name="By: Your name"/>
          <p:cNvSpPr txBox="1"/>
          <p:nvPr/>
        </p:nvSpPr>
        <p:spPr>
          <a:xfrm>
            <a:off x="1979370" y="9805530"/>
            <a:ext cx="20425260" cy="1648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453" tIns="55453" rIns="55453" bIns="55453"/>
          <a:lstStyle>
            <a:lvl1pPr defTabSz="554804">
              <a:lnSpc>
                <a:spcPct val="90000"/>
              </a:lnSpc>
              <a:spcBef>
                <a:spcPts val="100"/>
              </a:spcBef>
              <a:defRPr sz="8000">
                <a:solidFill>
                  <a:srgbClr val="FFFFFF"/>
                </a:solidFill>
                <a:latin typeface="Avenir Next Regular"/>
                <a:ea typeface="Avenir Next Regular"/>
                <a:cs typeface="Avenir Next Regular"/>
                <a:sym typeface="Avenir Next Regular"/>
              </a:defRPr>
            </a:lvl1pPr>
          </a:lstStyle>
          <a:p>
            <a:r>
              <a:rPr lang="en-US" dirty="0" err="1"/>
              <a:t>Shahil</a:t>
            </a:r>
            <a:r>
              <a:rPr lang="en-US" dirty="0"/>
              <a:t> </a:t>
            </a:r>
            <a:r>
              <a:rPr lang="en-US" dirty="0" err="1"/>
              <a:t>Kalebhai</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444" name="Findability evaluation"/>
          <p:cNvSpPr txBox="1">
            <a:spLocks noGrp="1"/>
          </p:cNvSpPr>
          <p:nvPr>
            <p:ph type="body" idx="21"/>
          </p:nvPr>
        </p:nvSpPr>
        <p:spPr>
          <a:xfrm>
            <a:off x="1979370" y="5689802"/>
            <a:ext cx="20425260" cy="2336396"/>
          </a:xfrm>
          <a:prstGeom prst="rect">
            <a:avLst/>
          </a:prstGeom>
        </p:spPr>
        <p:txBody>
          <a:bodyPr anchor="t"/>
          <a:lstStyle>
            <a:lvl1pPr>
              <a:defRPr sz="12000" b="1">
                <a:latin typeface="Avenir Next Regular"/>
                <a:ea typeface="Avenir Next Regular"/>
                <a:cs typeface="Avenir Next Regular"/>
                <a:sym typeface="Avenir Next Regular"/>
              </a:defRPr>
            </a:lvl1pPr>
          </a:lstStyle>
          <a:p>
            <a:r>
              <a:t>Findability evaluation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earching"/>
          <p:cNvSpPr txBox="1"/>
          <p:nvPr/>
        </p:nvSpPr>
        <p:spPr>
          <a:xfrm>
            <a:off x="1401503" y="1406279"/>
            <a:ext cx="3783331"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Searching</a:t>
            </a:r>
          </a:p>
        </p:txBody>
      </p:sp>
      <p:sp>
        <p:nvSpPr>
          <p:cNvPr id="447" name="Line"/>
          <p:cNvSpPr/>
          <p:nvPr/>
        </p:nvSpPr>
        <p:spPr>
          <a:xfrm>
            <a:off x="1432611" y="2753811"/>
            <a:ext cx="3721115"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48"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49"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As a user begins typing, type ahead results are not presented to them.</a:t>
            </a:r>
          </a:p>
        </p:txBody>
      </p:sp>
      <p:sp>
        <p:nvSpPr>
          <p:cNvPr id="451"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It is not clear if the search box is searching the system globally or a specific portion of it</a:t>
            </a:r>
          </a:p>
        </p:txBody>
      </p:sp>
      <p:sp>
        <p:nvSpPr>
          <p:cNvPr id="452"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D0F5771E-7459-AC62-D3E6-4CB5A9CC4E11}"/>
              </a:ext>
            </a:extLst>
          </p:cNvPr>
          <p:cNvPicPr>
            <a:picLocks noChangeAspect="1"/>
          </p:cNvPicPr>
          <p:nvPr/>
        </p:nvPicPr>
        <p:blipFill>
          <a:blip r:embed="rId3"/>
          <a:stretch>
            <a:fillRect/>
          </a:stretch>
        </p:blipFill>
        <p:spPr>
          <a:xfrm>
            <a:off x="11441694" y="3658564"/>
            <a:ext cx="12105163" cy="6079783"/>
          </a:xfrm>
          <a:prstGeom prst="rect">
            <a:avLst/>
          </a:prstGeom>
        </p:spPr>
      </p:pic>
      <p:sp>
        <p:nvSpPr>
          <p:cNvPr id="3" name="Multiplication Sign">
            <a:extLst>
              <a:ext uri="{FF2B5EF4-FFF2-40B4-BE49-F238E27FC236}">
                <a16:creationId xmlns:a16="http://schemas.microsoft.com/office/drawing/2014/main" id="{77BB154F-6327-0CC7-86D3-36432218EBCC}"/>
              </a:ext>
            </a:extLst>
          </p:cNvPr>
          <p:cNvSpPr/>
          <p:nvPr/>
        </p:nvSpPr>
        <p:spPr>
          <a:xfrm>
            <a:off x="1519893" y="7459016"/>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sults set"/>
          <p:cNvSpPr txBox="1"/>
          <p:nvPr/>
        </p:nvSpPr>
        <p:spPr>
          <a:xfrm>
            <a:off x="1401503" y="1406279"/>
            <a:ext cx="4050031"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Results set</a:t>
            </a:r>
          </a:p>
        </p:txBody>
      </p:sp>
      <p:sp>
        <p:nvSpPr>
          <p:cNvPr id="458" name="Line"/>
          <p:cNvSpPr/>
          <p:nvPr/>
        </p:nvSpPr>
        <p:spPr>
          <a:xfrm>
            <a:off x="1432611" y="2753811"/>
            <a:ext cx="3987815"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59" name="Rectangle"/>
          <p:cNvSpPr/>
          <p:nvPr/>
        </p:nvSpPr>
        <p:spPr>
          <a:xfrm>
            <a:off x="12114981" y="53370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60"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search results page does not show what the user searched for and it is easy not possible to edit and resubmit the search</a:t>
            </a:r>
            <a:endParaRPr dirty="0"/>
          </a:p>
        </p:txBody>
      </p:sp>
      <p:sp>
        <p:nvSpPr>
          <p:cNvPr id="463"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What criteria was successfully met? (For example, “there are no more than 8 items, and the most popular items are listed at the beginning)">
            <a:extLst>
              <a:ext uri="{FF2B5EF4-FFF2-40B4-BE49-F238E27FC236}">
                <a16:creationId xmlns:a16="http://schemas.microsoft.com/office/drawing/2014/main" id="{9CE196F5-B497-FFBD-1374-B133F5838F75}"/>
              </a:ext>
            </a:extLst>
          </p:cNvPr>
          <p:cNvSpPr/>
          <p:nvPr/>
        </p:nvSpPr>
        <p:spPr>
          <a:xfrm>
            <a:off x="2385714" y="8160145"/>
            <a:ext cx="8705956" cy="389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search results are not shown and there is no feedback, and the page reloads with a huge block of image and results can be seen only upon scroll</a:t>
            </a:r>
            <a:endParaRPr dirty="0"/>
          </a:p>
        </p:txBody>
      </p:sp>
      <p:sp>
        <p:nvSpPr>
          <p:cNvPr id="3" name="Multiplication Sign">
            <a:extLst>
              <a:ext uri="{FF2B5EF4-FFF2-40B4-BE49-F238E27FC236}">
                <a16:creationId xmlns:a16="http://schemas.microsoft.com/office/drawing/2014/main" id="{98C779E2-89F6-65E2-B756-F3E14B2DEE9D}"/>
              </a:ext>
            </a:extLst>
          </p:cNvPr>
          <p:cNvSpPr/>
          <p:nvPr/>
        </p:nvSpPr>
        <p:spPr>
          <a:xfrm>
            <a:off x="1163143" y="8244421"/>
            <a:ext cx="762001" cy="692728"/>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81F0E670-97FE-5745-6FCE-BB41D2CCE3C7}"/>
              </a:ext>
            </a:extLst>
          </p:cNvPr>
          <p:cNvPicPr>
            <a:picLocks noChangeAspect="1"/>
          </p:cNvPicPr>
          <p:nvPr/>
        </p:nvPicPr>
        <p:blipFill>
          <a:blip r:embed="rId3"/>
          <a:stretch>
            <a:fillRect/>
          </a:stretch>
        </p:blipFill>
        <p:spPr>
          <a:xfrm>
            <a:off x="11991879" y="3334462"/>
            <a:ext cx="11225884" cy="5594219"/>
          </a:xfrm>
          <a:prstGeom prst="rect">
            <a:avLst/>
          </a:prstGeom>
        </p:spPr>
      </p:pic>
      <p:sp>
        <p:nvSpPr>
          <p:cNvPr id="5" name="TextBox 4">
            <a:extLst>
              <a:ext uri="{FF2B5EF4-FFF2-40B4-BE49-F238E27FC236}">
                <a16:creationId xmlns:a16="http://schemas.microsoft.com/office/drawing/2014/main" id="{9DAECF7F-F375-2BB2-2A2C-5719146043C7}"/>
              </a:ext>
            </a:extLst>
          </p:cNvPr>
          <p:cNvSpPr txBox="1"/>
          <p:nvPr/>
        </p:nvSpPr>
        <p:spPr>
          <a:xfrm>
            <a:off x="10965015" y="6358158"/>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ontent findability"/>
          <p:cNvSpPr txBox="1"/>
          <p:nvPr/>
        </p:nvSpPr>
        <p:spPr>
          <a:xfrm>
            <a:off x="1401503" y="1406279"/>
            <a:ext cx="7068313"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Content findability</a:t>
            </a:r>
          </a:p>
        </p:txBody>
      </p:sp>
      <p:sp>
        <p:nvSpPr>
          <p:cNvPr id="469" name="Line"/>
          <p:cNvSpPr/>
          <p:nvPr/>
        </p:nvSpPr>
        <p:spPr>
          <a:xfrm>
            <a:off x="1432611" y="2753811"/>
            <a:ext cx="7006097"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70"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71"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Navigation items and links are named in a way that is not subject to interpretation and the Information Architecture is not right because NAV Items are wrongly placed</a:t>
            </a:r>
            <a:endParaRPr dirty="0"/>
          </a:p>
        </p:txBody>
      </p:sp>
      <p:sp>
        <p:nvSpPr>
          <p:cNvPr id="472" name="Check Mark"/>
          <p:cNvSpPr/>
          <p:nvPr/>
        </p:nvSpPr>
        <p:spPr>
          <a:xfrm>
            <a:off x="1163143" y="8665947"/>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3" name="What criteria was successfully met? (For example, “there are no more than 8 items, and the most popular items are listed at the beginning)"/>
          <p:cNvSpPr/>
          <p:nvPr/>
        </p:nvSpPr>
        <p:spPr>
          <a:xfrm>
            <a:off x="2624103" y="8665947"/>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Search or other grouped links are written in  a clear, useful way that accurately represents the linked item </a:t>
            </a:r>
            <a:endParaRPr dirty="0"/>
          </a:p>
        </p:txBody>
      </p:sp>
      <p:sp>
        <p:nvSpPr>
          <p:cNvPr id="474"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2CD19259-65B5-FEB9-3C4A-EAB8B9CAADF2}"/>
              </a:ext>
            </a:extLst>
          </p:cNvPr>
          <p:cNvPicPr>
            <a:picLocks noChangeAspect="1"/>
          </p:cNvPicPr>
          <p:nvPr/>
        </p:nvPicPr>
        <p:blipFill>
          <a:blip r:embed="rId3"/>
          <a:stretch>
            <a:fillRect/>
          </a:stretch>
        </p:blipFill>
        <p:spPr>
          <a:xfrm>
            <a:off x="14009007" y="398248"/>
            <a:ext cx="2679700" cy="90297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479" name="Visual design evaluation"/>
          <p:cNvSpPr txBox="1">
            <a:spLocks noGrp="1"/>
          </p:cNvSpPr>
          <p:nvPr>
            <p:ph type="body" idx="21"/>
          </p:nvPr>
        </p:nvSpPr>
        <p:spPr>
          <a:xfrm>
            <a:off x="1979370" y="5689802"/>
            <a:ext cx="20425260" cy="2336396"/>
          </a:xfrm>
          <a:prstGeom prst="rect">
            <a:avLst/>
          </a:prstGeom>
        </p:spPr>
        <p:txBody>
          <a:bodyPr anchor="t"/>
          <a:lstStyle>
            <a:lvl1pPr>
              <a:defRPr sz="12000" b="1">
                <a:latin typeface="Avenir Next Regular"/>
                <a:ea typeface="Avenir Next Regular"/>
                <a:cs typeface="Avenir Next Regular"/>
                <a:sym typeface="Avenir Next Regular"/>
              </a:defRPr>
            </a:lvl1pPr>
          </a:lstStyle>
          <a:p>
            <a:r>
              <a:t>Visual design evaluation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Content and layout"/>
          <p:cNvSpPr txBox="1"/>
          <p:nvPr/>
        </p:nvSpPr>
        <p:spPr>
          <a:xfrm>
            <a:off x="1401503" y="1406279"/>
            <a:ext cx="7183375"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Content and layout</a:t>
            </a:r>
          </a:p>
        </p:txBody>
      </p:sp>
      <p:sp>
        <p:nvSpPr>
          <p:cNvPr id="482" name="Line"/>
          <p:cNvSpPr/>
          <p:nvPr/>
        </p:nvSpPr>
        <p:spPr>
          <a:xfrm>
            <a:off x="1432611" y="2753811"/>
            <a:ext cx="7006097"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83"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84"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screen density is not appropriate for the task </a:t>
            </a:r>
            <a:endParaRPr dirty="0"/>
          </a:p>
        </p:txBody>
      </p:sp>
      <p:sp>
        <p:nvSpPr>
          <p:cNvPr id="486"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layout does not help focus attention on what to do next</a:t>
            </a:r>
            <a:endParaRPr dirty="0"/>
          </a:p>
        </p:txBody>
      </p:sp>
      <p:sp>
        <p:nvSpPr>
          <p:cNvPr id="487"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Multiplication Sign">
            <a:extLst>
              <a:ext uri="{FF2B5EF4-FFF2-40B4-BE49-F238E27FC236}">
                <a16:creationId xmlns:a16="http://schemas.microsoft.com/office/drawing/2014/main" id="{5A4966E4-0307-0CBE-0882-E8E3DFFF8424}"/>
              </a:ext>
            </a:extLst>
          </p:cNvPr>
          <p:cNvSpPr/>
          <p:nvPr/>
        </p:nvSpPr>
        <p:spPr>
          <a:xfrm>
            <a:off x="1227606" y="7501231"/>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DA325844-087E-7EED-8FA8-DFECFB5D40A3}"/>
              </a:ext>
            </a:extLst>
          </p:cNvPr>
          <p:cNvPicPr>
            <a:picLocks noChangeAspect="1"/>
          </p:cNvPicPr>
          <p:nvPr/>
        </p:nvPicPr>
        <p:blipFill>
          <a:blip r:embed="rId3"/>
          <a:stretch>
            <a:fillRect/>
          </a:stretch>
        </p:blipFill>
        <p:spPr>
          <a:xfrm>
            <a:off x="11214772" y="2543577"/>
            <a:ext cx="10205578" cy="8804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Color"/>
          <p:cNvSpPr txBox="1"/>
          <p:nvPr/>
        </p:nvSpPr>
        <p:spPr>
          <a:xfrm>
            <a:off x="1401503" y="1406279"/>
            <a:ext cx="2127505"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Color</a:t>
            </a:r>
          </a:p>
        </p:txBody>
      </p:sp>
      <p:sp>
        <p:nvSpPr>
          <p:cNvPr id="493" name="Line"/>
          <p:cNvSpPr/>
          <p:nvPr/>
        </p:nvSpPr>
        <p:spPr>
          <a:xfrm>
            <a:off x="1432611" y="2753811"/>
            <a:ext cx="2065289"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94"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95"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colors do not work well together</a:t>
            </a:r>
            <a:endParaRPr dirty="0"/>
          </a:p>
        </p:txBody>
      </p:sp>
      <p:sp>
        <p:nvSpPr>
          <p:cNvPr id="497"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There is no consistent and meaningful use of brand colors and functional colors throughout the interface and visualizations (Each menu item has a different theme)</a:t>
            </a:r>
            <a:endParaRPr dirty="0"/>
          </a:p>
        </p:txBody>
      </p:sp>
      <p:sp>
        <p:nvSpPr>
          <p:cNvPr id="498"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FE0C1DF2-0183-2296-C351-B26AE344741B}"/>
              </a:ext>
            </a:extLst>
          </p:cNvPr>
          <p:cNvPicPr>
            <a:picLocks noChangeAspect="1"/>
          </p:cNvPicPr>
          <p:nvPr/>
        </p:nvPicPr>
        <p:blipFill>
          <a:blip r:embed="rId3"/>
          <a:stretch>
            <a:fillRect/>
          </a:stretch>
        </p:blipFill>
        <p:spPr>
          <a:xfrm>
            <a:off x="11962581" y="3259972"/>
            <a:ext cx="13340641" cy="1794085"/>
          </a:xfrm>
          <a:prstGeom prst="rect">
            <a:avLst/>
          </a:prstGeom>
        </p:spPr>
      </p:pic>
      <p:sp>
        <p:nvSpPr>
          <p:cNvPr id="3" name="Multiplication Sign">
            <a:extLst>
              <a:ext uri="{FF2B5EF4-FFF2-40B4-BE49-F238E27FC236}">
                <a16:creationId xmlns:a16="http://schemas.microsoft.com/office/drawing/2014/main" id="{771E1071-6AD0-6DC5-4D4A-3A2ADD6DD9DE}"/>
              </a:ext>
            </a:extLst>
          </p:cNvPr>
          <p:cNvSpPr/>
          <p:nvPr/>
        </p:nvSpPr>
        <p:spPr>
          <a:xfrm>
            <a:off x="1446171" y="74336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Font and typography"/>
          <p:cNvSpPr txBox="1"/>
          <p:nvPr/>
        </p:nvSpPr>
        <p:spPr>
          <a:xfrm>
            <a:off x="1401503" y="1406279"/>
            <a:ext cx="7856983"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Font and typography</a:t>
            </a:r>
          </a:p>
        </p:txBody>
      </p:sp>
      <p:sp>
        <p:nvSpPr>
          <p:cNvPr id="504" name="Line"/>
          <p:cNvSpPr/>
          <p:nvPr/>
        </p:nvSpPr>
        <p:spPr>
          <a:xfrm>
            <a:off x="1432611" y="2753811"/>
            <a:ext cx="7794768"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05"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06"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Fonts are not readable</a:t>
            </a:r>
            <a:endParaRPr dirty="0"/>
          </a:p>
        </p:txBody>
      </p:sp>
      <p:sp>
        <p:nvSpPr>
          <p:cNvPr id="507"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8"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site has excessive use of upper case text</a:t>
            </a:r>
            <a:endParaRPr dirty="0"/>
          </a:p>
        </p:txBody>
      </p:sp>
      <p:sp>
        <p:nvSpPr>
          <p:cNvPr id="509"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441FACDC-B3C9-A810-3A8F-5B9ECA8C7828}"/>
              </a:ext>
            </a:extLst>
          </p:cNvPr>
          <p:cNvPicPr>
            <a:picLocks noChangeAspect="1"/>
          </p:cNvPicPr>
          <p:nvPr/>
        </p:nvPicPr>
        <p:blipFill>
          <a:blip r:embed="rId3"/>
          <a:stretch>
            <a:fillRect/>
          </a:stretch>
        </p:blipFill>
        <p:spPr>
          <a:xfrm>
            <a:off x="10874828" y="3202337"/>
            <a:ext cx="16530249" cy="2440179"/>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Imagery and iconography"/>
          <p:cNvSpPr txBox="1"/>
          <p:nvPr/>
        </p:nvSpPr>
        <p:spPr>
          <a:xfrm>
            <a:off x="1401503" y="1406279"/>
            <a:ext cx="9630919"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Imagery and iconography</a:t>
            </a:r>
          </a:p>
        </p:txBody>
      </p:sp>
      <p:sp>
        <p:nvSpPr>
          <p:cNvPr id="515" name="Line"/>
          <p:cNvSpPr/>
          <p:nvPr/>
        </p:nvSpPr>
        <p:spPr>
          <a:xfrm>
            <a:off x="1432611" y="2753811"/>
            <a:ext cx="9568703"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16"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17"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Imagery is authentic, genuine, lifestyle-type imagery that does not use traditional "posed" stock photography</a:t>
            </a:r>
            <a:endParaRPr dirty="0"/>
          </a:p>
        </p:txBody>
      </p:sp>
      <p:sp>
        <p:nvSpPr>
          <p:cNvPr id="518"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19"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Imagery is diverse (ethnicity, age, locale, sexual orientation, socio-economic diversity when appropriate)</a:t>
            </a:r>
            <a:endParaRPr dirty="0"/>
          </a:p>
        </p:txBody>
      </p:sp>
      <p:pic>
        <p:nvPicPr>
          <p:cNvPr id="2" name="Picture 1">
            <a:extLst>
              <a:ext uri="{FF2B5EF4-FFF2-40B4-BE49-F238E27FC236}">
                <a16:creationId xmlns:a16="http://schemas.microsoft.com/office/drawing/2014/main" id="{86839E74-393C-92AC-74C7-FF65CD04D2FB}"/>
              </a:ext>
            </a:extLst>
          </p:cNvPr>
          <p:cNvPicPr>
            <a:picLocks noChangeAspect="1"/>
          </p:cNvPicPr>
          <p:nvPr/>
        </p:nvPicPr>
        <p:blipFill>
          <a:blip r:embed="rId3"/>
          <a:stretch>
            <a:fillRect/>
          </a:stretch>
        </p:blipFill>
        <p:spPr>
          <a:xfrm>
            <a:off x="11683157" y="4564696"/>
            <a:ext cx="14804993" cy="5851496"/>
          </a:xfrm>
          <a:prstGeom prst="rect">
            <a:avLst/>
          </a:prstGeom>
        </p:spPr>
      </p:pic>
      <p:sp>
        <p:nvSpPr>
          <p:cNvPr id="3" name="Check Mark">
            <a:extLst>
              <a:ext uri="{FF2B5EF4-FFF2-40B4-BE49-F238E27FC236}">
                <a16:creationId xmlns:a16="http://schemas.microsoft.com/office/drawing/2014/main" id="{36F0D9FE-8BEE-FE3F-4B83-1901313B49AF}"/>
              </a:ext>
            </a:extLst>
          </p:cNvPr>
          <p:cNvSpPr/>
          <p:nvPr/>
        </p:nvSpPr>
        <p:spPr>
          <a:xfrm>
            <a:off x="1047855" y="3921044"/>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On-screen components"/>
          <p:cNvSpPr txBox="1"/>
          <p:nvPr/>
        </p:nvSpPr>
        <p:spPr>
          <a:xfrm>
            <a:off x="1401503" y="1406279"/>
            <a:ext cx="8666989"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On-screen components</a:t>
            </a:r>
          </a:p>
        </p:txBody>
      </p:sp>
      <p:sp>
        <p:nvSpPr>
          <p:cNvPr id="526" name="Line"/>
          <p:cNvSpPr/>
          <p:nvPr/>
        </p:nvSpPr>
        <p:spPr>
          <a:xfrm>
            <a:off x="1432611" y="2753811"/>
            <a:ext cx="8705956"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27"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28"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Styling of primary, secondary, and tertiary links follow a consistent pattern</a:t>
            </a:r>
            <a:endParaRPr dirty="0"/>
          </a:p>
        </p:txBody>
      </p:sp>
      <p:sp>
        <p:nvSpPr>
          <p:cNvPr id="530"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Items that aren't clickable do not have characteristics that suggest they are</a:t>
            </a:r>
            <a:endParaRPr dirty="0"/>
          </a:p>
        </p:txBody>
      </p:sp>
      <p:sp>
        <p:nvSpPr>
          <p:cNvPr id="531"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1908DA3E-030E-4661-7434-CFDFB49329BD}"/>
              </a:ext>
            </a:extLst>
          </p:cNvPr>
          <p:cNvPicPr>
            <a:picLocks noChangeAspect="1"/>
          </p:cNvPicPr>
          <p:nvPr/>
        </p:nvPicPr>
        <p:blipFill>
          <a:blip r:embed="rId3"/>
          <a:stretch>
            <a:fillRect/>
          </a:stretch>
        </p:blipFill>
        <p:spPr>
          <a:xfrm>
            <a:off x="12587868" y="4157015"/>
            <a:ext cx="8602944" cy="4171706"/>
          </a:xfrm>
          <a:prstGeom prst="rect">
            <a:avLst/>
          </a:prstGeom>
        </p:spPr>
      </p:pic>
      <p:sp>
        <p:nvSpPr>
          <p:cNvPr id="3" name="Multiplication Sign">
            <a:extLst>
              <a:ext uri="{FF2B5EF4-FFF2-40B4-BE49-F238E27FC236}">
                <a16:creationId xmlns:a16="http://schemas.microsoft.com/office/drawing/2014/main" id="{8C06040A-51CF-4299-F341-D31215C87B40}"/>
              </a:ext>
            </a:extLst>
          </p:cNvPr>
          <p:cNvSpPr/>
          <p:nvPr/>
        </p:nvSpPr>
        <p:spPr>
          <a:xfrm>
            <a:off x="1185445" y="752282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Instructions"/>
          <p:cNvSpPr txBox="1"/>
          <p:nvPr/>
        </p:nvSpPr>
        <p:spPr>
          <a:xfrm>
            <a:off x="1401503" y="1389345"/>
            <a:ext cx="4441699"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Instructions</a:t>
            </a:r>
          </a:p>
        </p:txBody>
      </p:sp>
      <p:sp>
        <p:nvSpPr>
          <p:cNvPr id="372" name="Line"/>
          <p:cNvSpPr/>
          <p:nvPr/>
        </p:nvSpPr>
        <p:spPr>
          <a:xfrm>
            <a:off x="1432611" y="2753811"/>
            <a:ext cx="4379484"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73" name="Evaluate the Denver Zoo’s website (denverzoo.org) using the UX Evaluation Spreadsheet. Then fill in this presentation with your findings.…"/>
          <p:cNvSpPr/>
          <p:nvPr/>
        </p:nvSpPr>
        <p:spPr>
          <a:xfrm>
            <a:off x="1401503" y="3199635"/>
            <a:ext cx="21294239" cy="9672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Evaluate the Denver Zoo’s website (</a:t>
            </a:r>
            <a:r>
              <a:rPr u="sng">
                <a:hlinkClick r:id="rId2"/>
              </a:rPr>
              <a:t>denverzoo.org</a:t>
            </a:r>
            <a:r>
              <a:t>) using the UX Evaluation Spreadsheet. Then fill in this presentation with your findings.</a:t>
            </a:r>
          </a:p>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You can edit the layout, fonts, colors, or visuals of the this presentation template however you’d like. </a:t>
            </a:r>
          </a:p>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You must include one slide for each evaluation sub-category (19 total). I’ve included the names of each sub-category on the slides in this template.</a:t>
            </a:r>
          </a:p>
          <a:p>
            <a:pPr marL="1397000" lvl="1"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You don’t need to have one positive and one negative statement for each sub-category. You can have two positive or two negative statements.</a:t>
            </a:r>
          </a:p>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On each evaluation slide, include an image of the part of the Denver Zoo’s website that you’re referencing.</a:t>
            </a:r>
          </a:p>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List 5 (or more) key opportunities for the Denver Zoo on the key opportunities slide. </a:t>
            </a:r>
          </a:p>
          <a:p>
            <a:pPr marL="508000" indent="-508000" algn="l">
              <a:spcBef>
                <a:spcPts val="3000"/>
              </a:spcBef>
              <a:buSzPct val="100000"/>
              <a:buChar char="•"/>
              <a:defRPr sz="3600" b="0">
                <a:solidFill>
                  <a:srgbClr val="020139"/>
                </a:solidFill>
                <a:latin typeface="Avenir Next Regular"/>
                <a:ea typeface="Avenir Next Regular"/>
                <a:cs typeface="Avenir Next Regular"/>
                <a:sym typeface="Avenir Next Regular"/>
              </a:defRPr>
            </a:pPr>
            <a:r>
              <a:t>Delete this instructions slide when you’re finished and submit as a .pdf.</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Brand identity"/>
          <p:cNvSpPr txBox="1"/>
          <p:nvPr/>
        </p:nvSpPr>
        <p:spPr>
          <a:xfrm>
            <a:off x="1401503" y="1406279"/>
            <a:ext cx="5378197"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Brand identity</a:t>
            </a:r>
          </a:p>
        </p:txBody>
      </p:sp>
      <p:sp>
        <p:nvSpPr>
          <p:cNvPr id="559" name="Line"/>
          <p:cNvSpPr/>
          <p:nvPr/>
        </p:nvSpPr>
        <p:spPr>
          <a:xfrm>
            <a:off x="1432611" y="2753811"/>
            <a:ext cx="5315981"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60"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61"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Company or application logo is prominently placed and in the same location on every page</a:t>
            </a:r>
            <a:endParaRPr dirty="0"/>
          </a:p>
        </p:txBody>
      </p:sp>
      <p:sp>
        <p:nvSpPr>
          <p:cNvPr id="562"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3"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Colors, fonts, and characteristics fit with the overall company brand experience but also distinguish this product as unique </a:t>
            </a:r>
            <a:endParaRPr dirty="0"/>
          </a:p>
        </p:txBody>
      </p:sp>
      <p:sp>
        <p:nvSpPr>
          <p:cNvPr id="2" name="Check Mark">
            <a:extLst>
              <a:ext uri="{FF2B5EF4-FFF2-40B4-BE49-F238E27FC236}">
                <a16:creationId xmlns:a16="http://schemas.microsoft.com/office/drawing/2014/main" id="{081F75D0-AE2F-0336-2A25-23C0938760E5}"/>
              </a:ext>
            </a:extLst>
          </p:cNvPr>
          <p:cNvSpPr/>
          <p:nvPr/>
        </p:nvSpPr>
        <p:spPr>
          <a:xfrm>
            <a:off x="1047856" y="389062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a:extLst>
              <a:ext uri="{FF2B5EF4-FFF2-40B4-BE49-F238E27FC236}">
                <a16:creationId xmlns:a16="http://schemas.microsoft.com/office/drawing/2014/main" id="{836768CE-1456-DAAC-D994-0296412DC02D}"/>
              </a:ext>
            </a:extLst>
          </p:cNvPr>
          <p:cNvPicPr>
            <a:picLocks noChangeAspect="1"/>
          </p:cNvPicPr>
          <p:nvPr/>
        </p:nvPicPr>
        <p:blipFill>
          <a:blip r:embed="rId3"/>
          <a:stretch>
            <a:fillRect/>
          </a:stretch>
        </p:blipFill>
        <p:spPr>
          <a:xfrm>
            <a:off x="12953109" y="2396440"/>
            <a:ext cx="7802281" cy="3750372"/>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569" name="Content evaluation"/>
          <p:cNvSpPr txBox="1">
            <a:spLocks noGrp="1"/>
          </p:cNvSpPr>
          <p:nvPr>
            <p:ph type="body" idx="21"/>
          </p:nvPr>
        </p:nvSpPr>
        <p:spPr>
          <a:xfrm>
            <a:off x="1979370" y="5689802"/>
            <a:ext cx="20425260" cy="2336396"/>
          </a:xfrm>
          <a:prstGeom prst="rect">
            <a:avLst/>
          </a:prstGeom>
        </p:spPr>
        <p:txBody>
          <a:bodyPr anchor="t"/>
          <a:lstStyle>
            <a:lvl1pPr>
              <a:defRPr sz="12000" b="1">
                <a:latin typeface="Avenir Next Regular"/>
                <a:ea typeface="Avenir Next Regular"/>
                <a:cs typeface="Avenir Next Regular"/>
                <a:sym typeface="Avenir Next Regular"/>
              </a:defRPr>
            </a:lvl1pPr>
          </a:lstStyle>
          <a:p>
            <a:r>
              <a:t>Content evaluation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Meaningful content"/>
          <p:cNvSpPr txBox="1"/>
          <p:nvPr/>
        </p:nvSpPr>
        <p:spPr>
          <a:xfrm>
            <a:off x="1401503" y="1406279"/>
            <a:ext cx="7376161"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Meaningful content</a:t>
            </a:r>
          </a:p>
        </p:txBody>
      </p:sp>
      <p:sp>
        <p:nvSpPr>
          <p:cNvPr id="572" name="Line"/>
          <p:cNvSpPr/>
          <p:nvPr/>
        </p:nvSpPr>
        <p:spPr>
          <a:xfrm>
            <a:off x="1432611" y="2753811"/>
            <a:ext cx="7313945"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73"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74"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Headings and sub-headings are short, straightforward and descriptive</a:t>
            </a:r>
            <a:endParaRPr dirty="0"/>
          </a:p>
        </p:txBody>
      </p:sp>
      <p:sp>
        <p:nvSpPr>
          <p:cNvPr id="575"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76"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system speaks the users’ language in familiar words, phrases, and concepts</a:t>
            </a:r>
            <a:endParaRPr dirty="0"/>
          </a:p>
        </p:txBody>
      </p:sp>
      <p:sp>
        <p:nvSpPr>
          <p:cNvPr id="2" name="Check Mark">
            <a:extLst>
              <a:ext uri="{FF2B5EF4-FFF2-40B4-BE49-F238E27FC236}">
                <a16:creationId xmlns:a16="http://schemas.microsoft.com/office/drawing/2014/main" id="{92E46D14-3A21-9BC3-F6C0-835E4D325E9F}"/>
              </a:ext>
            </a:extLst>
          </p:cNvPr>
          <p:cNvSpPr/>
          <p:nvPr/>
        </p:nvSpPr>
        <p:spPr>
          <a:xfrm>
            <a:off x="1047855" y="3776015"/>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Technical writing"/>
          <p:cNvSpPr txBox="1"/>
          <p:nvPr/>
        </p:nvSpPr>
        <p:spPr>
          <a:xfrm>
            <a:off x="1401503" y="1406279"/>
            <a:ext cx="6389371"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Technical writing</a:t>
            </a:r>
          </a:p>
        </p:txBody>
      </p:sp>
      <p:sp>
        <p:nvSpPr>
          <p:cNvPr id="583" name="Line"/>
          <p:cNvSpPr/>
          <p:nvPr/>
        </p:nvSpPr>
        <p:spPr>
          <a:xfrm>
            <a:off x="1432611" y="2753811"/>
            <a:ext cx="6327155"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84"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85"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Grammar standards are consistent throughout (Oxford commas, conjunctions, etc.) </a:t>
            </a:r>
            <a:endParaRPr dirty="0"/>
          </a:p>
        </p:txBody>
      </p:sp>
      <p:sp>
        <p:nvSpPr>
          <p:cNvPr id="586"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87"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site is free of typographic errors and spelling mistakes</a:t>
            </a:r>
            <a:endParaRPr dirty="0"/>
          </a:p>
        </p:txBody>
      </p:sp>
      <p:sp>
        <p:nvSpPr>
          <p:cNvPr id="2" name="Check Mark">
            <a:extLst>
              <a:ext uri="{FF2B5EF4-FFF2-40B4-BE49-F238E27FC236}">
                <a16:creationId xmlns:a16="http://schemas.microsoft.com/office/drawing/2014/main" id="{AA33F380-953E-EEB6-EA98-746757EA49CC}"/>
              </a:ext>
            </a:extLst>
          </p:cNvPr>
          <p:cNvSpPr/>
          <p:nvPr/>
        </p:nvSpPr>
        <p:spPr>
          <a:xfrm>
            <a:off x="1114763" y="389062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rust and credibility"/>
          <p:cNvSpPr txBox="1"/>
          <p:nvPr/>
        </p:nvSpPr>
        <p:spPr>
          <a:xfrm>
            <a:off x="1401503" y="1406279"/>
            <a:ext cx="7432549"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Trust and credibility</a:t>
            </a:r>
          </a:p>
        </p:txBody>
      </p:sp>
      <p:sp>
        <p:nvSpPr>
          <p:cNvPr id="594" name="Line"/>
          <p:cNvSpPr/>
          <p:nvPr/>
        </p:nvSpPr>
        <p:spPr>
          <a:xfrm>
            <a:off x="1432611" y="2753811"/>
            <a:ext cx="7370334"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595"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596"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content is up-to-date</a:t>
            </a:r>
            <a:endParaRPr dirty="0"/>
          </a:p>
        </p:txBody>
      </p:sp>
      <p:sp>
        <p:nvSpPr>
          <p:cNvPr id="597" name="Check Mark"/>
          <p:cNvSpPr/>
          <p:nvPr/>
        </p:nvSpPr>
        <p:spPr>
          <a:xfrm>
            <a:off x="1047856" y="7459016"/>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98"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site avoids excessive advertisements, especially pop-ups</a:t>
            </a:r>
            <a:endParaRPr dirty="0"/>
          </a:p>
        </p:txBody>
      </p:sp>
      <p:sp>
        <p:nvSpPr>
          <p:cNvPr id="2" name="Check Mark">
            <a:extLst>
              <a:ext uri="{FF2B5EF4-FFF2-40B4-BE49-F238E27FC236}">
                <a16:creationId xmlns:a16="http://schemas.microsoft.com/office/drawing/2014/main" id="{3B2580C9-5BC4-89F0-E824-16F4302FBDD2}"/>
              </a:ext>
            </a:extLst>
          </p:cNvPr>
          <p:cNvSpPr/>
          <p:nvPr/>
        </p:nvSpPr>
        <p:spPr>
          <a:xfrm>
            <a:off x="1137066" y="3868324"/>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604" name="Key opportunities"/>
          <p:cNvSpPr txBox="1">
            <a:spLocks noGrp="1"/>
          </p:cNvSpPr>
          <p:nvPr>
            <p:ph type="body" idx="21"/>
          </p:nvPr>
        </p:nvSpPr>
        <p:spPr>
          <a:xfrm>
            <a:off x="1979370" y="5689802"/>
            <a:ext cx="20425260" cy="2336396"/>
          </a:xfrm>
          <a:prstGeom prst="rect">
            <a:avLst/>
          </a:prstGeom>
        </p:spPr>
        <p:txBody>
          <a:bodyPr anchor="t"/>
          <a:lstStyle>
            <a:lvl1pPr>
              <a:defRPr sz="12000" b="1">
                <a:latin typeface="Avenir Next Regular"/>
                <a:ea typeface="Avenir Next Regular"/>
                <a:cs typeface="Avenir Next Regular"/>
                <a:sym typeface="Avenir Next Regular"/>
              </a:defRPr>
            </a:lvl1pPr>
          </a:lstStyle>
          <a:p>
            <a:r>
              <a:t>Key opportunities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Key opportunities"/>
          <p:cNvSpPr txBox="1"/>
          <p:nvPr/>
        </p:nvSpPr>
        <p:spPr>
          <a:xfrm>
            <a:off x="1905000" y="1270000"/>
            <a:ext cx="12498324" cy="1606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1109609">
              <a:lnSpc>
                <a:spcPct val="80000"/>
              </a:lnSpc>
              <a:spcBef>
                <a:spcPts val="100"/>
              </a:spcBef>
              <a:defRPr sz="10000">
                <a:solidFill>
                  <a:srgbClr val="020136"/>
                </a:solidFill>
                <a:latin typeface="Avenir Next Regular"/>
                <a:ea typeface="Avenir Next Regular"/>
                <a:cs typeface="Avenir Next Regular"/>
                <a:sym typeface="Avenir Next Regular"/>
              </a:defRPr>
            </a:lvl1pPr>
          </a:lstStyle>
          <a:p>
            <a:r>
              <a:t>Key opportunities</a:t>
            </a:r>
          </a:p>
        </p:txBody>
      </p:sp>
      <p:sp>
        <p:nvSpPr>
          <p:cNvPr id="607" name="Improve navigation structure and information architecture…"/>
          <p:cNvSpPr txBox="1"/>
          <p:nvPr/>
        </p:nvSpPr>
        <p:spPr>
          <a:xfrm>
            <a:off x="1550194" y="3011182"/>
            <a:ext cx="19492611" cy="10028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396875" indent="-396875" algn="l">
              <a:spcBef>
                <a:spcPts val="3000"/>
              </a:spcBef>
              <a:buSzPct val="125000"/>
              <a:buChar char="•"/>
              <a:defRPr sz="4000" b="0">
                <a:solidFill>
                  <a:srgbClr val="020136"/>
                </a:solidFill>
                <a:latin typeface="Avenir Next Regular"/>
                <a:ea typeface="Avenir Next Regular"/>
                <a:cs typeface="Avenir Next Regular"/>
                <a:sym typeface="Avenir Next Regular"/>
              </a:defRPr>
            </a:pPr>
            <a:r>
              <a:rPr lang="en-US" dirty="0"/>
              <a:t>Enhanced User Experience: The website can be designed to provide a more engaging and intuitive user experience, making it easier for visitors to navigate and find the information they are looking for.</a:t>
            </a:r>
          </a:p>
          <a:p>
            <a:pPr marL="396875" indent="-396875" algn="l">
              <a:spcBef>
                <a:spcPts val="3000"/>
              </a:spcBef>
              <a:buSzPct val="125000"/>
              <a:buChar char="•"/>
              <a:defRPr sz="4000" b="0">
                <a:solidFill>
                  <a:srgbClr val="020136"/>
                </a:solidFill>
                <a:latin typeface="Avenir Next Regular"/>
                <a:ea typeface="Avenir Next Regular"/>
                <a:cs typeface="Avenir Next Regular"/>
                <a:sym typeface="Avenir Next Regular"/>
              </a:defRPr>
            </a:pPr>
            <a:r>
              <a:rPr lang="en-US" dirty="0"/>
              <a:t>Increased signup/registrations : The website can be optimized to encourage make the signup easier</a:t>
            </a:r>
          </a:p>
          <a:p>
            <a:pPr marL="396875" indent="-396875" algn="l">
              <a:spcBef>
                <a:spcPts val="3000"/>
              </a:spcBef>
              <a:buSzPct val="125000"/>
              <a:buChar char="•"/>
              <a:defRPr sz="4000" b="0">
                <a:solidFill>
                  <a:srgbClr val="020136"/>
                </a:solidFill>
                <a:latin typeface="Avenir Next Regular"/>
                <a:ea typeface="Avenir Next Regular"/>
                <a:cs typeface="Avenir Next Regular"/>
                <a:sym typeface="Avenir Next Regular"/>
              </a:defRPr>
            </a:pPr>
            <a:r>
              <a:rPr lang="en-US" dirty="0"/>
              <a:t>Improved Visual Design: The website Visual design can be improved to have a a better design system which will help have consistent UI</a:t>
            </a:r>
          </a:p>
          <a:p>
            <a:pPr marL="396875" indent="-396875" algn="l">
              <a:spcBef>
                <a:spcPts val="3000"/>
              </a:spcBef>
              <a:buSzPct val="125000"/>
              <a:buChar char="•"/>
              <a:defRPr sz="4000" b="0">
                <a:solidFill>
                  <a:srgbClr val="020136"/>
                </a:solidFill>
                <a:latin typeface="Avenir Next Regular"/>
                <a:ea typeface="Avenir Next Regular"/>
                <a:cs typeface="Avenir Next Regular"/>
                <a:sym typeface="Avenir Next Regular"/>
              </a:defRPr>
            </a:pPr>
            <a:r>
              <a:rPr lang="en-US" dirty="0"/>
              <a:t>Increased Engagement: The website can be used to foster a sense of community among zoo visitors and to encourage them to share their experiences and knowledge with others. This can be achieved through interactive features such as forums, social media integration, and live streaming of zoo events.</a:t>
            </a:r>
          </a:p>
          <a:p>
            <a:pPr marL="396875" indent="-396875" algn="l">
              <a:spcBef>
                <a:spcPts val="3000"/>
              </a:spcBef>
              <a:buSzPct val="125000"/>
              <a:buFontTx/>
              <a:buChar char="•"/>
              <a:defRPr sz="4000" b="0">
                <a:solidFill>
                  <a:srgbClr val="020136"/>
                </a:solidFill>
                <a:latin typeface="Avenir Next Regular"/>
                <a:ea typeface="Avenir Next Regular"/>
                <a:cs typeface="Avenir Next Regular"/>
                <a:sym typeface="Avenir Next Regular"/>
              </a:defRPr>
            </a:pPr>
            <a:r>
              <a:rPr lang="en-US" dirty="0"/>
              <a:t>Accessibility :. The accessibility can be fixed to make sure it follows AAA standard</a:t>
            </a:r>
          </a:p>
          <a:p>
            <a:pPr marL="396875" indent="-396875" algn="l">
              <a:spcBef>
                <a:spcPts val="3000"/>
              </a:spcBef>
              <a:buSzPct val="125000"/>
              <a:buChar char="•"/>
              <a:defRPr sz="4000" b="0">
                <a:solidFill>
                  <a:srgbClr val="020136"/>
                </a:solidFill>
                <a:latin typeface="Avenir Next Regular"/>
                <a:ea typeface="Avenir Next Regular"/>
                <a:cs typeface="Avenir Next Regular"/>
                <a:sym typeface="Avenir Next Regula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0139"/>
        </a:solidFill>
        <a:effectLst/>
      </p:bgPr>
    </p:bg>
    <p:spTree>
      <p:nvGrpSpPr>
        <p:cNvPr id="1" name=""/>
        <p:cNvGrpSpPr/>
        <p:nvPr/>
      </p:nvGrpSpPr>
      <p:grpSpPr>
        <a:xfrm>
          <a:off x="0" y="0"/>
          <a:ext cx="0" cy="0"/>
          <a:chOff x="0" y="0"/>
          <a:chExt cx="0" cy="0"/>
        </a:xfrm>
      </p:grpSpPr>
      <p:sp>
        <p:nvSpPr>
          <p:cNvPr id="375" name="Usability evaluation"/>
          <p:cNvSpPr txBox="1">
            <a:spLocks noGrp="1"/>
          </p:cNvSpPr>
          <p:nvPr>
            <p:ph type="body" idx="21"/>
          </p:nvPr>
        </p:nvSpPr>
        <p:spPr>
          <a:xfrm>
            <a:off x="1979370" y="5689802"/>
            <a:ext cx="20425260" cy="2336396"/>
          </a:xfrm>
          <a:prstGeom prst="rect">
            <a:avLst/>
          </a:prstGeom>
        </p:spPr>
        <p:txBody>
          <a:bodyPr anchor="t"/>
          <a:lstStyle>
            <a:lvl1pPr>
              <a:defRPr sz="12000" b="1">
                <a:latin typeface="Avenir Next Regular"/>
                <a:ea typeface="Avenir Next Regular"/>
                <a:cs typeface="Avenir Next Regular"/>
                <a:sym typeface="Avenir Next Regular"/>
              </a:defRPr>
            </a:lvl1pPr>
          </a:lstStyle>
          <a:p>
            <a:r>
              <a:t>Usability evaluation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Navigation and IA"/>
          <p:cNvSpPr txBox="1"/>
          <p:nvPr/>
        </p:nvSpPr>
        <p:spPr>
          <a:xfrm>
            <a:off x="1401503" y="1389345"/>
            <a:ext cx="6771133"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Navigation and IA</a:t>
            </a:r>
          </a:p>
        </p:txBody>
      </p:sp>
      <p:sp>
        <p:nvSpPr>
          <p:cNvPr id="378" name="Line"/>
          <p:cNvSpPr/>
          <p:nvPr/>
        </p:nvSpPr>
        <p:spPr>
          <a:xfrm>
            <a:off x="1432611" y="2753811"/>
            <a:ext cx="6708917"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79"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381" name="Check Mark"/>
          <p:cNvSpPr/>
          <p:nvPr/>
        </p:nvSpPr>
        <p:spPr>
          <a:xfrm>
            <a:off x="1047856" y="3776015"/>
            <a:ext cx="992575" cy="762001"/>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3BCD8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2" name="Main navigation is generally easy to find and explore, and is consistent and persistent from page to page"/>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dirty="0"/>
              <a:t>Main navigation is generally easy to find and explore, and is consistent and persistent from page to page</a:t>
            </a:r>
          </a:p>
        </p:txBody>
      </p:sp>
      <p:sp>
        <p:nvSpPr>
          <p:cNvPr id="384" name="There are no more than 8 items, and the most popular items are listed at the beginning"/>
          <p:cNvSpPr/>
          <p:nvPr/>
        </p:nvSpPr>
        <p:spPr>
          <a:xfrm>
            <a:off x="2508816" y="7459016"/>
            <a:ext cx="8705956" cy="3403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number of items in the main navigation are not reasonable because there 8 items and </a:t>
            </a:r>
            <a:endParaRPr dirty="0"/>
          </a:p>
        </p:txBody>
      </p:sp>
      <p:sp>
        <p:nvSpPr>
          <p:cNvPr id="2" name="Multiplication Sign">
            <a:extLst>
              <a:ext uri="{FF2B5EF4-FFF2-40B4-BE49-F238E27FC236}">
                <a16:creationId xmlns:a16="http://schemas.microsoft.com/office/drawing/2014/main" id="{85B2A26B-3378-0B05-50B7-51527D0749F1}"/>
              </a:ext>
            </a:extLst>
          </p:cNvPr>
          <p:cNvSpPr/>
          <p:nvPr/>
        </p:nvSpPr>
        <p:spPr>
          <a:xfrm>
            <a:off x="1252355" y="7459016"/>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a:extLst>
              <a:ext uri="{FF2B5EF4-FFF2-40B4-BE49-F238E27FC236}">
                <a16:creationId xmlns:a16="http://schemas.microsoft.com/office/drawing/2014/main" id="{CD2A364E-069B-D760-BA6F-82FFC3BF7B64}"/>
              </a:ext>
            </a:extLst>
          </p:cNvPr>
          <p:cNvPicPr>
            <a:picLocks noChangeAspect="1"/>
          </p:cNvPicPr>
          <p:nvPr/>
        </p:nvPicPr>
        <p:blipFill>
          <a:blip r:embed="rId3"/>
          <a:stretch>
            <a:fillRect/>
          </a:stretch>
        </p:blipFill>
        <p:spPr>
          <a:xfrm>
            <a:off x="10319657" y="5992055"/>
            <a:ext cx="14920000" cy="1731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a14="http://schemas.microsoft.com/office/drawing/2010/main" xmlns:m="http://schemas.openxmlformats.org/officeDocument/2006/math"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Navigation and IA"/>
          <p:cNvSpPr txBox="1"/>
          <p:nvPr/>
        </p:nvSpPr>
        <p:spPr>
          <a:xfrm>
            <a:off x="1401503" y="1389345"/>
            <a:ext cx="6771133"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Navigation and IA</a:t>
            </a:r>
          </a:p>
        </p:txBody>
      </p:sp>
      <p:sp>
        <p:nvSpPr>
          <p:cNvPr id="390" name="Line"/>
          <p:cNvSpPr/>
          <p:nvPr/>
        </p:nvSpPr>
        <p:spPr>
          <a:xfrm>
            <a:off x="1432611" y="2753811"/>
            <a:ext cx="6771134"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391"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392"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There are no more than 8 items per sub-navigation group</a:t>
            </a:r>
            <a:endParaRPr dirty="0"/>
          </a:p>
        </p:txBody>
      </p:sp>
      <p:sp>
        <p:nvSpPr>
          <p:cNvPr id="394"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submenus does not work appropriately for responsive version</a:t>
            </a:r>
            <a:endParaRPr dirty="0"/>
          </a:p>
        </p:txBody>
      </p:sp>
      <p:sp>
        <p:nvSpPr>
          <p:cNvPr id="395"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15FFDE7F-7536-4089-F8CF-FAC60DCA500F}"/>
              </a:ext>
            </a:extLst>
          </p:cNvPr>
          <p:cNvPicPr>
            <a:picLocks noChangeAspect="1"/>
          </p:cNvPicPr>
          <p:nvPr/>
        </p:nvPicPr>
        <p:blipFill>
          <a:blip r:embed="rId3"/>
          <a:stretch>
            <a:fillRect/>
          </a:stretch>
        </p:blipFill>
        <p:spPr>
          <a:xfrm>
            <a:off x="17151891" y="502697"/>
            <a:ext cx="3636576" cy="5773862"/>
          </a:xfrm>
          <a:prstGeom prst="rect">
            <a:avLst/>
          </a:prstGeom>
        </p:spPr>
      </p:pic>
      <p:sp>
        <p:nvSpPr>
          <p:cNvPr id="3" name="Multiplication Sign">
            <a:extLst>
              <a:ext uri="{FF2B5EF4-FFF2-40B4-BE49-F238E27FC236}">
                <a16:creationId xmlns:a16="http://schemas.microsoft.com/office/drawing/2014/main" id="{4E3258B8-762D-F9E2-344B-CBF42C3141BD}"/>
              </a:ext>
            </a:extLst>
          </p:cNvPr>
          <p:cNvSpPr/>
          <p:nvPr/>
        </p:nvSpPr>
        <p:spPr>
          <a:xfrm>
            <a:off x="1163143" y="7459016"/>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AECF69E0-2CE8-0DF9-1DF3-2E03504D45D7}"/>
              </a:ext>
            </a:extLst>
          </p:cNvPr>
          <p:cNvPicPr>
            <a:picLocks noChangeAspect="1"/>
          </p:cNvPicPr>
          <p:nvPr/>
        </p:nvPicPr>
        <p:blipFill>
          <a:blip r:embed="rId4"/>
          <a:stretch>
            <a:fillRect/>
          </a:stretch>
        </p:blipFill>
        <p:spPr>
          <a:xfrm>
            <a:off x="12659056" y="6095817"/>
            <a:ext cx="3127791" cy="763849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ask orientation"/>
          <p:cNvSpPr txBox="1"/>
          <p:nvPr/>
        </p:nvSpPr>
        <p:spPr>
          <a:xfrm>
            <a:off x="1401503" y="1389345"/>
            <a:ext cx="6018277"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Task orientation</a:t>
            </a:r>
          </a:p>
        </p:txBody>
      </p:sp>
      <p:sp>
        <p:nvSpPr>
          <p:cNvPr id="401" name="Line"/>
          <p:cNvSpPr/>
          <p:nvPr/>
        </p:nvSpPr>
        <p:spPr>
          <a:xfrm>
            <a:off x="1432611" y="2753811"/>
            <a:ext cx="6771134"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02"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03"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When there are multiple steps in a task, the site does not display all the steps that need to be completed.</a:t>
            </a:r>
            <a:endParaRPr dirty="0"/>
          </a:p>
        </p:txBody>
      </p:sp>
      <p:sp>
        <p:nvSpPr>
          <p:cNvPr id="405" name="What criteria was successfully met? (For example, “there are no more than 8 items, and the most popular items are listed at the beginning)"/>
          <p:cNvSpPr/>
          <p:nvPr/>
        </p:nvSpPr>
        <p:spPr>
          <a:xfrm>
            <a:off x="2508816" y="8588568"/>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user has to go through a lot of scroll just to find the continue button after scroll. </a:t>
            </a:r>
            <a:endParaRPr dirty="0"/>
          </a:p>
        </p:txBody>
      </p:sp>
      <p:sp>
        <p:nvSpPr>
          <p:cNvPr id="406"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8EFFDA3A-C8A7-56B3-5A96-453E9EF18F57}"/>
              </a:ext>
            </a:extLst>
          </p:cNvPr>
          <p:cNvPicPr>
            <a:picLocks noChangeAspect="1"/>
          </p:cNvPicPr>
          <p:nvPr/>
        </p:nvPicPr>
        <p:blipFill>
          <a:blip r:embed="rId3"/>
          <a:stretch>
            <a:fillRect/>
          </a:stretch>
        </p:blipFill>
        <p:spPr>
          <a:xfrm>
            <a:off x="11798444" y="205631"/>
            <a:ext cx="7772400" cy="6312267"/>
          </a:xfrm>
          <a:prstGeom prst="rect">
            <a:avLst/>
          </a:prstGeom>
        </p:spPr>
      </p:pic>
      <p:pic>
        <p:nvPicPr>
          <p:cNvPr id="5" name="Picture 4">
            <a:extLst>
              <a:ext uri="{FF2B5EF4-FFF2-40B4-BE49-F238E27FC236}">
                <a16:creationId xmlns:a16="http://schemas.microsoft.com/office/drawing/2014/main" id="{1A633E77-1E8E-9842-A906-1720237AD0E7}"/>
              </a:ext>
            </a:extLst>
          </p:cNvPr>
          <p:cNvPicPr>
            <a:picLocks noChangeAspect="1"/>
          </p:cNvPicPr>
          <p:nvPr/>
        </p:nvPicPr>
        <p:blipFill>
          <a:blip r:embed="rId4"/>
          <a:stretch>
            <a:fillRect/>
          </a:stretch>
        </p:blipFill>
        <p:spPr>
          <a:xfrm>
            <a:off x="13857996" y="1812307"/>
            <a:ext cx="9093393" cy="6776261"/>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A8388284-85B8-2AF3-C159-0804CD08A322}"/>
              </a:ext>
            </a:extLst>
          </p:cNvPr>
          <p:cNvPicPr>
            <a:picLocks noChangeAspect="1"/>
          </p:cNvPicPr>
          <p:nvPr/>
        </p:nvPicPr>
        <p:blipFill rotWithShape="1">
          <a:blip r:embed="rId5">
            <a:extLst>
              <a:ext uri="{28A0092B-C50C-407E-A947-70E740481C1C}">
                <a14:useLocalDpi xmlns:a14="http://schemas.microsoft.com/office/drawing/2010/main" val="0"/>
              </a:ext>
            </a:extLst>
          </a:blip>
          <a:srcRect b="36324"/>
          <a:stretch/>
        </p:blipFill>
        <p:spPr>
          <a:xfrm>
            <a:off x="12957787" y="7678481"/>
            <a:ext cx="4210492" cy="6404827"/>
          </a:xfrm>
          <a:prstGeom prst="rect">
            <a:avLst/>
          </a:prstGeom>
        </p:spPr>
      </p:pic>
      <p:sp>
        <p:nvSpPr>
          <p:cNvPr id="9" name="Multiplication Sign">
            <a:extLst>
              <a:ext uri="{FF2B5EF4-FFF2-40B4-BE49-F238E27FC236}">
                <a16:creationId xmlns:a16="http://schemas.microsoft.com/office/drawing/2014/main" id="{8E84F611-07B6-E35B-E32B-B2C71F764488}"/>
              </a:ext>
            </a:extLst>
          </p:cNvPr>
          <p:cNvSpPr/>
          <p:nvPr/>
        </p:nvSpPr>
        <p:spPr>
          <a:xfrm>
            <a:off x="1163142" y="8588568"/>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Help, feedback, and errors"/>
          <p:cNvSpPr txBox="1"/>
          <p:nvPr/>
        </p:nvSpPr>
        <p:spPr>
          <a:xfrm>
            <a:off x="1401503" y="1389345"/>
            <a:ext cx="9898381"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Help, feedback, and errors</a:t>
            </a:r>
          </a:p>
        </p:txBody>
      </p:sp>
      <p:sp>
        <p:nvSpPr>
          <p:cNvPr id="412" name="Line"/>
          <p:cNvSpPr/>
          <p:nvPr/>
        </p:nvSpPr>
        <p:spPr>
          <a:xfrm>
            <a:off x="1432611" y="2753811"/>
            <a:ext cx="9836166"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13" name="Rectangle"/>
          <p:cNvSpPr/>
          <p:nvPr/>
        </p:nvSpPr>
        <p:spPr>
          <a:xfrm>
            <a:off x="12114981" y="-10579"/>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14" name="What evaluation criteria isn’t met? (For example, “navigation is not sticky”)"/>
          <p:cNvSpPr/>
          <p:nvPr/>
        </p:nvSpPr>
        <p:spPr>
          <a:xfrm>
            <a:off x="2508816" y="3776016"/>
            <a:ext cx="8705956" cy="2303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No feedback or error if the user leaves the Coupon code blank</a:t>
            </a:r>
            <a:endParaRPr dirty="0"/>
          </a:p>
        </p:txBody>
      </p:sp>
      <p:sp>
        <p:nvSpPr>
          <p:cNvPr id="416"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page keeps loading for several seconds when I logged in without any information and there was no feedback or loader while the page was loading</a:t>
            </a:r>
            <a:endParaRPr dirty="0"/>
          </a:p>
        </p:txBody>
      </p:sp>
      <p:sp>
        <p:nvSpPr>
          <p:cNvPr id="417"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9FD12C2A-05EC-29A5-0E26-FC3F2254F175}"/>
              </a:ext>
            </a:extLst>
          </p:cNvPr>
          <p:cNvPicPr>
            <a:picLocks noChangeAspect="1"/>
          </p:cNvPicPr>
          <p:nvPr/>
        </p:nvPicPr>
        <p:blipFill>
          <a:blip r:embed="rId3"/>
          <a:stretch>
            <a:fillRect/>
          </a:stretch>
        </p:blipFill>
        <p:spPr>
          <a:xfrm>
            <a:off x="12114981" y="2305644"/>
            <a:ext cx="13718906" cy="4287295"/>
          </a:xfrm>
          <a:prstGeom prst="rect">
            <a:avLst/>
          </a:prstGeom>
        </p:spPr>
      </p:pic>
      <p:sp>
        <p:nvSpPr>
          <p:cNvPr id="4" name="Multiplication Sign">
            <a:extLst>
              <a:ext uri="{FF2B5EF4-FFF2-40B4-BE49-F238E27FC236}">
                <a16:creationId xmlns:a16="http://schemas.microsoft.com/office/drawing/2014/main" id="{41FC1843-49C1-B064-A53A-D97C2A3013A0}"/>
              </a:ext>
            </a:extLst>
          </p:cNvPr>
          <p:cNvSpPr/>
          <p:nvPr/>
        </p:nvSpPr>
        <p:spPr>
          <a:xfrm>
            <a:off x="1163142" y="7459016"/>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8" name="Picture 7">
            <a:extLst>
              <a:ext uri="{FF2B5EF4-FFF2-40B4-BE49-F238E27FC236}">
                <a16:creationId xmlns:a16="http://schemas.microsoft.com/office/drawing/2014/main" id="{981E73D4-980B-E6BF-C450-38DF314CA75E}"/>
              </a:ext>
            </a:extLst>
          </p:cNvPr>
          <p:cNvPicPr>
            <a:picLocks noChangeAspect="1"/>
          </p:cNvPicPr>
          <p:nvPr/>
        </p:nvPicPr>
        <p:blipFill>
          <a:blip r:embed="rId4"/>
          <a:stretch>
            <a:fillRect/>
          </a:stretch>
        </p:blipFill>
        <p:spPr>
          <a:xfrm>
            <a:off x="12401656" y="7459016"/>
            <a:ext cx="7967959" cy="553330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Accessibility and technical design"/>
          <p:cNvSpPr txBox="1"/>
          <p:nvPr/>
        </p:nvSpPr>
        <p:spPr>
          <a:xfrm>
            <a:off x="1401503" y="1435827"/>
            <a:ext cx="10472421" cy="1258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5000">
                <a:solidFill>
                  <a:srgbClr val="020139"/>
                </a:solidFill>
                <a:latin typeface="Avenir Next Regular"/>
                <a:ea typeface="Avenir Next Regular"/>
                <a:cs typeface="Avenir Next Regular"/>
                <a:sym typeface="Avenir Next Regular"/>
              </a:defRPr>
            </a:lvl1pPr>
          </a:lstStyle>
          <a:p>
            <a:r>
              <a:t>Accessibility and technical design</a:t>
            </a:r>
          </a:p>
        </p:txBody>
      </p:sp>
      <p:sp>
        <p:nvSpPr>
          <p:cNvPr id="423" name="Line"/>
          <p:cNvSpPr/>
          <p:nvPr/>
        </p:nvSpPr>
        <p:spPr>
          <a:xfrm>
            <a:off x="1432611" y="2753811"/>
            <a:ext cx="10410206"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24" name="Rectangle"/>
          <p:cNvSpPr/>
          <p:nvPr/>
        </p:nvSpPr>
        <p:spPr>
          <a:xfrm>
            <a:off x="12114981"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25"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zoo timings are displayed over the scrolling content on a responsive design</a:t>
            </a:r>
            <a:endParaRPr dirty="0"/>
          </a:p>
        </p:txBody>
      </p:sp>
      <p:sp>
        <p:nvSpPr>
          <p:cNvPr id="427"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 site does not pass AA compliance when graded against WCAG 2.0 accessibility guidelines</a:t>
            </a:r>
            <a:endParaRPr dirty="0"/>
          </a:p>
        </p:txBody>
      </p:sp>
      <p:sp>
        <p:nvSpPr>
          <p:cNvPr id="428"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39FFA7DC-EEAE-2B63-D2FF-3129669D1247}"/>
              </a:ext>
            </a:extLst>
          </p:cNvPr>
          <p:cNvPicPr>
            <a:picLocks noChangeAspect="1"/>
          </p:cNvPicPr>
          <p:nvPr/>
        </p:nvPicPr>
        <p:blipFill rotWithShape="1">
          <a:blip r:embed="rId3"/>
          <a:srcRect b="44625"/>
          <a:stretch/>
        </p:blipFill>
        <p:spPr>
          <a:xfrm>
            <a:off x="15418645" y="1013581"/>
            <a:ext cx="6540500" cy="5422173"/>
          </a:xfrm>
          <a:prstGeom prst="rect">
            <a:avLst/>
          </a:prstGeom>
        </p:spPr>
      </p:pic>
      <p:sp>
        <p:nvSpPr>
          <p:cNvPr id="3" name="Frame 2">
            <a:extLst>
              <a:ext uri="{FF2B5EF4-FFF2-40B4-BE49-F238E27FC236}">
                <a16:creationId xmlns:a16="http://schemas.microsoft.com/office/drawing/2014/main" id="{90B723B4-DC02-D332-8144-A5D579775AEB}"/>
              </a:ext>
            </a:extLst>
          </p:cNvPr>
          <p:cNvSpPr/>
          <p:nvPr/>
        </p:nvSpPr>
        <p:spPr>
          <a:xfrm>
            <a:off x="14551918" y="1064271"/>
            <a:ext cx="4053016" cy="2001794"/>
          </a:xfrm>
          <a:prstGeom prst="frame">
            <a:avLst/>
          </a:prstGeom>
          <a:solidFill>
            <a:schemeClr val="accent6">
              <a:lumMod val="75000"/>
            </a:schemeClr>
          </a:solidFill>
          <a:ln w="127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Picture 3">
            <a:extLst>
              <a:ext uri="{FF2B5EF4-FFF2-40B4-BE49-F238E27FC236}">
                <a16:creationId xmlns:a16="http://schemas.microsoft.com/office/drawing/2014/main" id="{9050A29A-D4A4-FDC0-32B6-C7EDEE7FE140}"/>
              </a:ext>
            </a:extLst>
          </p:cNvPr>
          <p:cNvPicPr>
            <a:picLocks noChangeAspect="1"/>
          </p:cNvPicPr>
          <p:nvPr/>
        </p:nvPicPr>
        <p:blipFill rotWithShape="1">
          <a:blip r:embed="rId4"/>
          <a:srcRect r="41532"/>
          <a:stretch/>
        </p:blipFill>
        <p:spPr>
          <a:xfrm>
            <a:off x="12114981" y="3782729"/>
            <a:ext cx="16505739" cy="3403817"/>
          </a:xfrm>
          <a:prstGeom prst="rect">
            <a:avLst/>
          </a:prstGeom>
        </p:spPr>
      </p:pic>
      <p:pic>
        <p:nvPicPr>
          <p:cNvPr id="5" name="Picture 4">
            <a:extLst>
              <a:ext uri="{FF2B5EF4-FFF2-40B4-BE49-F238E27FC236}">
                <a16:creationId xmlns:a16="http://schemas.microsoft.com/office/drawing/2014/main" id="{925CF619-2C5C-99FA-CA78-06868704FD6C}"/>
              </a:ext>
            </a:extLst>
          </p:cNvPr>
          <p:cNvPicPr>
            <a:picLocks noChangeAspect="1"/>
          </p:cNvPicPr>
          <p:nvPr/>
        </p:nvPicPr>
        <p:blipFill>
          <a:blip r:embed="rId5"/>
          <a:stretch>
            <a:fillRect/>
          </a:stretch>
        </p:blipFill>
        <p:spPr>
          <a:xfrm>
            <a:off x="12114981" y="8221017"/>
            <a:ext cx="13340641" cy="1794085"/>
          </a:xfrm>
          <a:prstGeom prst="rect">
            <a:avLst/>
          </a:prstGeom>
        </p:spPr>
      </p:pic>
      <p:sp>
        <p:nvSpPr>
          <p:cNvPr id="6" name="Multiplication Sign">
            <a:extLst>
              <a:ext uri="{FF2B5EF4-FFF2-40B4-BE49-F238E27FC236}">
                <a16:creationId xmlns:a16="http://schemas.microsoft.com/office/drawing/2014/main" id="{4D2EDC54-57EE-4AA2-56C6-20A200967C60}"/>
              </a:ext>
            </a:extLst>
          </p:cNvPr>
          <p:cNvSpPr/>
          <p:nvPr/>
        </p:nvSpPr>
        <p:spPr>
          <a:xfrm>
            <a:off x="1296710" y="7533889"/>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Forms and data entry"/>
          <p:cNvSpPr txBox="1"/>
          <p:nvPr/>
        </p:nvSpPr>
        <p:spPr>
          <a:xfrm>
            <a:off x="1401503" y="1389345"/>
            <a:ext cx="7917943" cy="1305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gn="l" defTabSz="1219200">
              <a:lnSpc>
                <a:spcPts val="9100"/>
              </a:lnSpc>
              <a:spcBef>
                <a:spcPts val="300"/>
              </a:spcBef>
              <a:defRPr sz="6000">
                <a:solidFill>
                  <a:srgbClr val="020139"/>
                </a:solidFill>
                <a:latin typeface="Avenir Next Regular"/>
                <a:ea typeface="Avenir Next Regular"/>
                <a:cs typeface="Avenir Next Regular"/>
                <a:sym typeface="Avenir Next Regular"/>
              </a:defRPr>
            </a:lvl1pPr>
          </a:lstStyle>
          <a:p>
            <a:r>
              <a:t>Forms and data entry</a:t>
            </a:r>
          </a:p>
        </p:txBody>
      </p:sp>
      <p:sp>
        <p:nvSpPr>
          <p:cNvPr id="434" name="Line"/>
          <p:cNvSpPr/>
          <p:nvPr/>
        </p:nvSpPr>
        <p:spPr>
          <a:xfrm>
            <a:off x="1432611" y="2753811"/>
            <a:ext cx="7855728" cy="1"/>
          </a:xfrm>
          <a:prstGeom prst="line">
            <a:avLst/>
          </a:prstGeom>
          <a:ln w="38100">
            <a:solidFill>
              <a:srgbClr val="05016F">
                <a:alpha val="39963"/>
              </a:srgbClr>
            </a:solidFill>
            <a:bevel/>
          </a:ln>
        </p:spPr>
        <p:txBody>
          <a:bodyPr lIns="0" tIns="0" rIns="0" bIns="0"/>
          <a:lstStyle/>
          <a:p>
            <a:pPr algn="l" defTabSz="554804">
              <a:lnSpc>
                <a:spcPts val="9100"/>
              </a:lnSpc>
              <a:spcBef>
                <a:spcPts val="100"/>
              </a:spcBef>
              <a:defRPr sz="8000" b="0">
                <a:latin typeface="Helvetica"/>
                <a:ea typeface="Helvetica"/>
                <a:cs typeface="Helvetica"/>
                <a:sym typeface="Helvetica"/>
              </a:defRPr>
            </a:pPr>
            <a:endParaRPr/>
          </a:p>
        </p:txBody>
      </p:sp>
      <p:sp>
        <p:nvSpPr>
          <p:cNvPr id="435" name="Rectangle"/>
          <p:cNvSpPr/>
          <p:nvPr/>
        </p:nvSpPr>
        <p:spPr>
          <a:xfrm>
            <a:off x="12065894" y="502697"/>
            <a:ext cx="12318106" cy="13912638"/>
          </a:xfrm>
          <a:prstGeom prst="rect">
            <a:avLst/>
          </a:prstGeom>
          <a:solidFill>
            <a:srgbClr val="DDDDDD">
              <a:alpha val="44633"/>
            </a:srgbClr>
          </a:solidFill>
          <a:ln w="12700">
            <a:miter lim="400000"/>
          </a:ln>
        </p:spPr>
        <p:txBody>
          <a:bodyPr lIns="55453" tIns="55453" rIns="55453" bIns="55453"/>
          <a:lstStyle/>
          <a:p>
            <a:pPr algn="l" defTabSz="1109609">
              <a:defRPr sz="2000" b="0">
                <a:latin typeface="Calibri"/>
                <a:ea typeface="Calibri"/>
                <a:cs typeface="Calibri"/>
                <a:sym typeface="Calibri"/>
              </a:defRPr>
            </a:pPr>
            <a:endParaRPr/>
          </a:p>
        </p:txBody>
      </p:sp>
      <p:sp>
        <p:nvSpPr>
          <p:cNvPr id="436" name="What evaluation criteria isn’t met? (For example, “navigation is not sticky”)"/>
          <p:cNvSpPr/>
          <p:nvPr/>
        </p:nvSpPr>
        <p:spPr>
          <a:xfrm>
            <a:off x="2508816" y="3776015"/>
            <a:ext cx="8705956" cy="340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There is no clear distinction between required and optional fields on forms</a:t>
            </a:r>
            <a:endParaRPr dirty="0"/>
          </a:p>
        </p:txBody>
      </p:sp>
      <p:sp>
        <p:nvSpPr>
          <p:cNvPr id="438" name="What criteria was successfully met? (For example, “there are no more than 8 items, and the most popular items are listed at the beginning)"/>
          <p:cNvSpPr/>
          <p:nvPr/>
        </p:nvSpPr>
        <p:spPr>
          <a:xfrm>
            <a:off x="2508816" y="7459016"/>
            <a:ext cx="8705956" cy="393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457200">
              <a:lnSpc>
                <a:spcPts val="6600"/>
              </a:lnSpc>
              <a:defRPr sz="4000" b="0">
                <a:solidFill>
                  <a:srgbClr val="020139"/>
                </a:solidFill>
                <a:latin typeface="Avenir Next Regular"/>
                <a:ea typeface="Avenir Next Regular"/>
                <a:cs typeface="Avenir Next Regular"/>
                <a:sym typeface="Avenir Next Regular"/>
              </a:defRPr>
            </a:lvl1pPr>
          </a:lstStyle>
          <a:p>
            <a:r>
              <a:rPr lang="en-US" dirty="0"/>
              <a:t>State field was left blank but the error message was displayed at a different place</a:t>
            </a:r>
          </a:p>
        </p:txBody>
      </p:sp>
      <p:sp>
        <p:nvSpPr>
          <p:cNvPr id="439" name="Multiplication Sign"/>
          <p:cNvSpPr/>
          <p:nvPr/>
        </p:nvSpPr>
        <p:spPr>
          <a:xfrm>
            <a:off x="1163143" y="3776015"/>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a16="http://schemas.microsoft.com/office/drawing/2014/main" id="{9B40882C-E8D9-538A-41FF-801663729203}"/>
              </a:ext>
            </a:extLst>
          </p:cNvPr>
          <p:cNvPicPr>
            <a:picLocks noChangeAspect="1"/>
          </p:cNvPicPr>
          <p:nvPr/>
        </p:nvPicPr>
        <p:blipFill>
          <a:blip r:embed="rId3"/>
          <a:stretch>
            <a:fillRect/>
          </a:stretch>
        </p:blipFill>
        <p:spPr>
          <a:xfrm>
            <a:off x="14254070" y="950382"/>
            <a:ext cx="5108819" cy="7270635"/>
          </a:xfrm>
          <a:prstGeom prst="rect">
            <a:avLst/>
          </a:prstGeom>
        </p:spPr>
      </p:pic>
      <p:pic>
        <p:nvPicPr>
          <p:cNvPr id="3" name="Picture 2">
            <a:extLst>
              <a:ext uri="{FF2B5EF4-FFF2-40B4-BE49-F238E27FC236}">
                <a16:creationId xmlns:a16="http://schemas.microsoft.com/office/drawing/2014/main" id="{FF721DDF-8C67-305D-A630-AED1C9F6CAAF}"/>
              </a:ext>
            </a:extLst>
          </p:cNvPr>
          <p:cNvPicPr>
            <a:picLocks noChangeAspect="1"/>
          </p:cNvPicPr>
          <p:nvPr/>
        </p:nvPicPr>
        <p:blipFill>
          <a:blip r:embed="rId4"/>
          <a:stretch>
            <a:fillRect/>
          </a:stretch>
        </p:blipFill>
        <p:spPr>
          <a:xfrm>
            <a:off x="12192000" y="8221017"/>
            <a:ext cx="9334986" cy="5068938"/>
          </a:xfrm>
          <a:prstGeom prst="rect">
            <a:avLst/>
          </a:prstGeom>
        </p:spPr>
      </p:pic>
      <p:sp>
        <p:nvSpPr>
          <p:cNvPr id="4" name="Multiplication Sign">
            <a:extLst>
              <a:ext uri="{FF2B5EF4-FFF2-40B4-BE49-F238E27FC236}">
                <a16:creationId xmlns:a16="http://schemas.microsoft.com/office/drawing/2014/main" id="{5BF8C07C-5359-1832-F4ED-77D17B7F3B2B}"/>
              </a:ext>
            </a:extLst>
          </p:cNvPr>
          <p:cNvSpPr/>
          <p:nvPr/>
        </p:nvSpPr>
        <p:spPr>
          <a:xfrm>
            <a:off x="1276693" y="7479460"/>
            <a:ext cx="762001" cy="762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575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216</TotalTime>
  <Words>977</Words>
  <Application>Microsoft Macintosh PowerPoint</Application>
  <PresentationFormat>Custom</PresentationFormat>
  <Paragraphs>93</Paragraphs>
  <Slides>26</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Avenir Next Regular</vt:lpstr>
      <vt:lpstr>Calibri</vt:lpstr>
      <vt:lpstr>Georgia</vt:lpstr>
      <vt:lpstr>Helvetica</vt:lpstr>
      <vt:lpstr>Helvetica Neue</vt:lpstr>
      <vt:lpstr>Helvetica Neue Light</vt:lpstr>
      <vt:lpstr>Helvetica Neue Medium</vt:lpstr>
      <vt:lpstr>Times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Shahil Kalebhai</cp:lastModifiedBy>
  <cp:revision>3</cp:revision>
  <dcterms:modified xsi:type="dcterms:W3CDTF">2023-02-17T07:03:07Z</dcterms:modified>
</cp:coreProperties>
</file>